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1" r:id="rId2"/>
    <p:sldMasterId id="2147483674" r:id="rId3"/>
    <p:sldMasterId id="2147483687" r:id="rId4"/>
    <p:sldMasterId id="2147483700" r:id="rId5"/>
    <p:sldMasterId id="2147483713" r:id="rId6"/>
  </p:sldMasterIdLst>
  <p:notesMasterIdLst>
    <p:notesMasterId r:id="rId30"/>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i9rn3Va7jn6/iT7YAh44nT96EN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22"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15.xml"/><Relationship Id="rId34" Type="http://customschemas.google.com/relationships/presentationmetadata" Target="meta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notesMaster" Target="notesMasters/notesMaster1.xml"/><Relationship Id="rId35" Type="http://schemas.openxmlformats.org/officeDocument/2006/relationships/presProps" Target="presProps.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p1:notes"/>
          <p:cNvSpPr>
            <a:spLocks noGrp="1" noRot="1" noChangeAspect="1"/>
          </p:cNvSpPr>
          <p:nvPr>
            <p:ph type="sldImg" idx="2"/>
          </p:nvPr>
        </p:nvSpPr>
        <p:spPr>
          <a:xfrm>
            <a:off x="685980" y="1143000"/>
            <a:ext cx="5484960" cy="30852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07" name="Google Shape;607;p1:notes"/>
          <p:cNvSpPr txBox="1">
            <a:spLocks noGrp="1"/>
          </p:cNvSpPr>
          <p:nvPr>
            <p:ph type="body" idx="1"/>
          </p:nvPr>
        </p:nvSpPr>
        <p:spPr>
          <a:xfrm>
            <a:off x="685800" y="4400640"/>
            <a:ext cx="5485320" cy="359928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608" name="Google Shape;608;p1:notes"/>
          <p:cNvSpPr txBox="1">
            <a:spLocks noGrp="1"/>
          </p:cNvSpPr>
          <p:nvPr>
            <p:ph type="sldNum" idx="12"/>
          </p:nvPr>
        </p:nvSpPr>
        <p:spPr>
          <a:xfrm>
            <a:off x="3884760" y="8685360"/>
            <a:ext cx="2970720" cy="45756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 sz="1200" b="0" i="0" u="none" strike="noStrike" cap="none">
                <a:solidFill>
                  <a:srgbClr val="000000"/>
                </a:solidFill>
                <a:latin typeface="Times New Roman"/>
                <a:ea typeface="Times New Roman"/>
                <a:cs typeface="Times New Roman"/>
                <a:sym typeface="Times New Roman"/>
              </a:rPr>
              <a:t>1</a:t>
            </a:fld>
            <a:endParaRPr sz="1200" b="0" i="0" u="none" strike="noStrike" cap="non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7" name="Google Shape;687;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33c818a5dab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33c818a5dab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33c818a5dab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33c818a5da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33c818a5dab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33c818a5dab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33c818a5dab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33c818a5dab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3c818a5dab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33c818a5dab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33c818a5dab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33c818a5dab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33c818a5dab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33c818a5dab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33c818a5dab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33c818a5dab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33c818a5dab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33c818a5dab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3:notes"/>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617" name="Google Shape;617;p3:notes"/>
          <p:cNvSpPr>
            <a:spLocks noGrp="1" noRot="1" noChangeAspect="1"/>
          </p:cNvSpPr>
          <p:nvPr>
            <p:ph type="sldImg" idx="2"/>
          </p:nvPr>
        </p:nvSpPr>
        <p:spPr>
          <a:xfrm>
            <a:off x="-971880" y="812520"/>
            <a:ext cx="9503040" cy="40089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33c818a5dab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33c818a5dab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2" name="Google Shape;762;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p26:notes"/>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769" name="Google Shape;769;p26:notes"/>
          <p:cNvSpPr>
            <a:spLocks noGrp="1" noRot="1" noChangeAspect="1"/>
          </p:cNvSpPr>
          <p:nvPr>
            <p:ph type="sldImg" idx="2"/>
          </p:nvPr>
        </p:nvSpPr>
        <p:spPr>
          <a:xfrm>
            <a:off x="217488" y="812800"/>
            <a:ext cx="7124700" cy="40084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p28:notes"/>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776" name="Google Shape;776;p28:notes"/>
          <p:cNvSpPr>
            <a:spLocks noGrp="1" noRot="1" noChangeAspect="1"/>
          </p:cNvSpPr>
          <p:nvPr>
            <p:ph type="sldImg" idx="2"/>
          </p:nvPr>
        </p:nvSpPr>
        <p:spPr>
          <a:xfrm>
            <a:off x="-971880" y="812520"/>
            <a:ext cx="9503040" cy="40089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p2:notes"/>
          <p:cNvSpPr>
            <a:spLocks noGrp="1" noRot="1" noChangeAspect="1"/>
          </p:cNvSpPr>
          <p:nvPr>
            <p:ph type="sldImg" idx="2"/>
          </p:nvPr>
        </p:nvSpPr>
        <p:spPr>
          <a:xfrm>
            <a:off x="-971820" y="812520"/>
            <a:ext cx="9502560" cy="40086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26" name="Google Shape;626;p2:notes"/>
          <p:cNvSpPr txBox="1">
            <a:spLocks noGrp="1"/>
          </p:cNvSpPr>
          <p:nvPr>
            <p:ph type="body" idx="1"/>
          </p:nvPr>
        </p:nvSpPr>
        <p:spPr>
          <a:xfrm>
            <a:off x="756000" y="5078520"/>
            <a:ext cx="6047280" cy="481068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627" name="Google Shape;627;p2:notes"/>
          <p:cNvSpPr txBox="1">
            <a:spLocks noGrp="1"/>
          </p:cNvSpPr>
          <p:nvPr>
            <p:ph type="sldNum" idx="12"/>
          </p:nvPr>
        </p:nvSpPr>
        <p:spPr>
          <a:xfrm>
            <a:off x="4278960" y="10157400"/>
            <a:ext cx="3280320" cy="53388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400"/>
              <a:buFont typeface="Times New Roman"/>
              <a:buNone/>
            </a:pPr>
            <a:fld id="{00000000-1234-1234-1234-123412341234}" type="slidenum">
              <a:rPr lang="en" sz="1400" b="0" i="0" u="none" strike="noStrike" cap="none">
                <a:solidFill>
                  <a:srgbClr val="000000"/>
                </a:solidFill>
                <a:latin typeface="Times New Roman"/>
                <a:ea typeface="Times New Roman"/>
                <a:cs typeface="Times New Roman"/>
                <a:sym typeface="Times New Roman"/>
              </a:rPr>
              <a:t>3</a:t>
            </a:fld>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p5:notes"/>
          <p:cNvSpPr>
            <a:spLocks noGrp="1" noRot="1" noChangeAspect="1"/>
          </p:cNvSpPr>
          <p:nvPr>
            <p:ph type="sldImg" idx="2"/>
          </p:nvPr>
        </p:nvSpPr>
        <p:spPr>
          <a:xfrm>
            <a:off x="685860" y="1143000"/>
            <a:ext cx="5485920" cy="308592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33" name="Google Shape;633;p5:notes"/>
          <p:cNvSpPr txBox="1">
            <a:spLocks noGrp="1"/>
          </p:cNvSpPr>
          <p:nvPr>
            <p:ph type="body" idx="1"/>
          </p:nvPr>
        </p:nvSpPr>
        <p:spPr>
          <a:xfrm>
            <a:off x="685800" y="4400640"/>
            <a:ext cx="5485320" cy="359928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
        <p:nvSpPr>
          <p:cNvPr id="634" name="Google Shape;634;p5:notes"/>
          <p:cNvSpPr txBox="1">
            <a:spLocks noGrp="1"/>
          </p:cNvSpPr>
          <p:nvPr>
            <p:ph type="sldNum" idx="12"/>
          </p:nvPr>
        </p:nvSpPr>
        <p:spPr>
          <a:xfrm>
            <a:off x="3884760" y="8685360"/>
            <a:ext cx="2970720" cy="45756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 sz="1200" b="0" i="0" u="none" strike="noStrike" cap="none">
                <a:solidFill>
                  <a:srgbClr val="000000"/>
                </a:solidFill>
                <a:latin typeface="Times New Roman"/>
                <a:ea typeface="Times New Roman"/>
                <a:cs typeface="Times New Roman"/>
                <a:sym typeface="Times New Roman"/>
              </a:rPr>
              <a:t>4</a:t>
            </a:fld>
            <a:endParaRPr sz="1200" b="0" i="0" u="none" strike="noStrike" cap="non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p6:notes"/>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641" name="Google Shape;641;p6:notes"/>
          <p:cNvSpPr>
            <a:spLocks noGrp="1" noRot="1" noChangeAspect="1"/>
          </p:cNvSpPr>
          <p:nvPr>
            <p:ph type="sldImg" idx="2"/>
          </p:nvPr>
        </p:nvSpPr>
        <p:spPr>
          <a:xfrm>
            <a:off x="217488" y="812800"/>
            <a:ext cx="7124700" cy="40084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p7:notes"/>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649" name="Google Shape;649;p7:notes"/>
          <p:cNvSpPr>
            <a:spLocks noGrp="1" noRot="1" noChangeAspect="1"/>
          </p:cNvSpPr>
          <p:nvPr>
            <p:ph type="sldImg" idx="2"/>
          </p:nvPr>
        </p:nvSpPr>
        <p:spPr>
          <a:xfrm>
            <a:off x="217488" y="812800"/>
            <a:ext cx="7124700" cy="40084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8:notes"/>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657" name="Google Shape;657;p8:notes"/>
          <p:cNvSpPr>
            <a:spLocks noGrp="1" noRot="1" noChangeAspect="1"/>
          </p:cNvSpPr>
          <p:nvPr>
            <p:ph type="sldImg" idx="2"/>
          </p:nvPr>
        </p:nvSpPr>
        <p:spPr>
          <a:xfrm>
            <a:off x="217488" y="812800"/>
            <a:ext cx="7124700" cy="40084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p9:notes"/>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665" name="Google Shape;665;p9:notes"/>
          <p:cNvSpPr>
            <a:spLocks noGrp="1" noRot="1" noChangeAspect="1"/>
          </p:cNvSpPr>
          <p:nvPr>
            <p:ph type="sldImg" idx="2"/>
          </p:nvPr>
        </p:nvSpPr>
        <p:spPr>
          <a:xfrm>
            <a:off x="217488" y="812800"/>
            <a:ext cx="7124700" cy="40084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10:notes"/>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673" name="Google Shape;673;p10:notes"/>
          <p:cNvSpPr>
            <a:spLocks noGrp="1" noRot="1" noChangeAspect="1"/>
          </p:cNvSpPr>
          <p:nvPr>
            <p:ph type="sldImg" idx="2"/>
          </p:nvPr>
        </p:nvSpPr>
        <p:spPr>
          <a:xfrm>
            <a:off x="217488" y="812800"/>
            <a:ext cx="7124700" cy="40084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
        <p:cNvGrpSpPr/>
        <p:nvPr/>
      </p:nvGrpSpPr>
      <p:grpSpPr>
        <a:xfrm>
          <a:off x="0" y="0"/>
          <a:ext cx="0" cy="0"/>
          <a:chOff x="0" y="0"/>
          <a:chExt cx="0" cy="0"/>
        </a:xfrm>
      </p:grpSpPr>
      <p:sp>
        <p:nvSpPr>
          <p:cNvPr id="21" name="Google Shape;21;p3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3" name="Google Shape;23;p30"/>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77"/>
        <p:cNvGrpSpPr/>
        <p:nvPr/>
      </p:nvGrpSpPr>
      <p:grpSpPr>
        <a:xfrm>
          <a:off x="0" y="0"/>
          <a:ext cx="0" cy="0"/>
          <a:chOff x="0" y="0"/>
          <a:chExt cx="0" cy="0"/>
        </a:xfrm>
      </p:grpSpPr>
      <p:sp>
        <p:nvSpPr>
          <p:cNvPr id="78" name="Google Shape;78;p5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53"/>
          <p:cNvSpPr txBox="1">
            <a:spLocks noGrp="1"/>
          </p:cNvSpPr>
          <p:nvPr>
            <p:ph type="body" idx="1"/>
          </p:nvPr>
        </p:nvSpPr>
        <p:spPr>
          <a:xfrm>
            <a:off x="457200" y="120339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53"/>
          <p:cNvSpPr txBox="1">
            <a:spLocks noGrp="1"/>
          </p:cNvSpPr>
          <p:nvPr>
            <p:ph type="body" idx="2"/>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53"/>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53"/>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83" name="Google Shape;83;p53"/>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84"/>
        <p:cNvGrpSpPr/>
        <p:nvPr/>
      </p:nvGrpSpPr>
      <p:grpSpPr>
        <a:xfrm>
          <a:off x="0" y="0"/>
          <a:ext cx="0" cy="0"/>
          <a:chOff x="0" y="0"/>
          <a:chExt cx="0" cy="0"/>
        </a:xfrm>
      </p:grpSpPr>
      <p:sp>
        <p:nvSpPr>
          <p:cNvPr id="85" name="Google Shape;85;p5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54"/>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7" name="Google Shape;87;p54"/>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8" name="Google Shape;88;p54"/>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9" name="Google Shape;89;p54"/>
          <p:cNvSpPr txBox="1">
            <a:spLocks noGrp="1"/>
          </p:cNvSpPr>
          <p:nvPr>
            <p:ph type="body" idx="4"/>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54"/>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54"/>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92" name="Google Shape;92;p54"/>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93"/>
        <p:cNvGrpSpPr/>
        <p:nvPr/>
      </p:nvGrpSpPr>
      <p:grpSpPr>
        <a:xfrm>
          <a:off x="0" y="0"/>
          <a:ext cx="0" cy="0"/>
          <a:chOff x="0" y="0"/>
          <a:chExt cx="0" cy="0"/>
        </a:xfrm>
      </p:grpSpPr>
      <p:sp>
        <p:nvSpPr>
          <p:cNvPr id="94" name="Google Shape;94;p5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55"/>
          <p:cNvSpPr txBox="1">
            <a:spLocks noGrp="1"/>
          </p:cNvSpPr>
          <p:nvPr>
            <p:ph type="body" idx="1"/>
          </p:nvPr>
        </p:nvSpPr>
        <p:spPr>
          <a:xfrm>
            <a:off x="45720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6" name="Google Shape;96;p55"/>
          <p:cNvSpPr txBox="1">
            <a:spLocks noGrp="1"/>
          </p:cNvSpPr>
          <p:nvPr>
            <p:ph type="body" idx="2"/>
          </p:nvPr>
        </p:nvSpPr>
        <p:spPr>
          <a:xfrm>
            <a:off x="323964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7" name="Google Shape;97;p55"/>
          <p:cNvSpPr txBox="1">
            <a:spLocks noGrp="1"/>
          </p:cNvSpPr>
          <p:nvPr>
            <p:ph type="body" idx="3"/>
          </p:nvPr>
        </p:nvSpPr>
        <p:spPr>
          <a:xfrm>
            <a:off x="602208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8" name="Google Shape;98;p55"/>
          <p:cNvSpPr txBox="1">
            <a:spLocks noGrp="1"/>
          </p:cNvSpPr>
          <p:nvPr>
            <p:ph type="body" idx="4"/>
          </p:nvPr>
        </p:nvSpPr>
        <p:spPr>
          <a:xfrm>
            <a:off x="45720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55"/>
          <p:cNvSpPr txBox="1">
            <a:spLocks noGrp="1"/>
          </p:cNvSpPr>
          <p:nvPr>
            <p:ph type="body" idx="5"/>
          </p:nvPr>
        </p:nvSpPr>
        <p:spPr>
          <a:xfrm>
            <a:off x="323964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55"/>
          <p:cNvSpPr txBox="1">
            <a:spLocks noGrp="1"/>
          </p:cNvSpPr>
          <p:nvPr>
            <p:ph type="body" idx="6"/>
          </p:nvPr>
        </p:nvSpPr>
        <p:spPr>
          <a:xfrm>
            <a:off x="602208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55"/>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55"/>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03" name="Google Shape;103;p55"/>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9"/>
        <p:cNvGrpSpPr/>
        <p:nvPr/>
      </p:nvGrpSpPr>
      <p:grpSpPr>
        <a:xfrm>
          <a:off x="0" y="0"/>
          <a:ext cx="0" cy="0"/>
          <a:chOff x="0" y="0"/>
          <a:chExt cx="0" cy="0"/>
        </a:xfrm>
      </p:grpSpPr>
      <p:sp>
        <p:nvSpPr>
          <p:cNvPr id="120" name="Google Shape;120;p34"/>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p34"/>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22" name="Google Shape;122;p34"/>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23"/>
        <p:cNvGrpSpPr/>
        <p:nvPr/>
      </p:nvGrpSpPr>
      <p:grpSpPr>
        <a:xfrm>
          <a:off x="0" y="0"/>
          <a:ext cx="0" cy="0"/>
          <a:chOff x="0" y="0"/>
          <a:chExt cx="0" cy="0"/>
        </a:xfrm>
      </p:grpSpPr>
      <p:sp>
        <p:nvSpPr>
          <p:cNvPr id="124" name="Google Shape;124;p6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67"/>
          <p:cNvSpPr txBox="1">
            <a:spLocks noGrp="1"/>
          </p:cNvSpPr>
          <p:nvPr>
            <p:ph type="subTitle" idx="1"/>
          </p:nvPr>
        </p:nvSpPr>
        <p:spPr>
          <a:xfrm>
            <a:off x="457200" y="1203390"/>
            <a:ext cx="8229240" cy="29829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67"/>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67"/>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28" name="Google Shape;128;p67"/>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9"/>
        <p:cNvGrpSpPr/>
        <p:nvPr/>
      </p:nvGrpSpPr>
      <p:grpSpPr>
        <a:xfrm>
          <a:off x="0" y="0"/>
          <a:ext cx="0" cy="0"/>
          <a:chOff x="0" y="0"/>
          <a:chExt cx="0" cy="0"/>
        </a:xfrm>
      </p:grpSpPr>
      <p:sp>
        <p:nvSpPr>
          <p:cNvPr id="130" name="Google Shape;130;p6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68"/>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32" name="Google Shape;132;p68"/>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68"/>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34" name="Google Shape;134;p68"/>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35"/>
        <p:cNvGrpSpPr/>
        <p:nvPr/>
      </p:nvGrpSpPr>
      <p:grpSpPr>
        <a:xfrm>
          <a:off x="0" y="0"/>
          <a:ext cx="0" cy="0"/>
          <a:chOff x="0" y="0"/>
          <a:chExt cx="0" cy="0"/>
        </a:xfrm>
      </p:grpSpPr>
      <p:sp>
        <p:nvSpPr>
          <p:cNvPr id="136" name="Google Shape;136;p6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69"/>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38" name="Google Shape;138;p69"/>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39" name="Google Shape;139;p69"/>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69"/>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41" name="Google Shape;141;p69"/>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2"/>
        <p:cNvGrpSpPr/>
        <p:nvPr/>
      </p:nvGrpSpPr>
      <p:grpSpPr>
        <a:xfrm>
          <a:off x="0" y="0"/>
          <a:ext cx="0" cy="0"/>
          <a:chOff x="0" y="0"/>
          <a:chExt cx="0" cy="0"/>
        </a:xfrm>
      </p:grpSpPr>
      <p:sp>
        <p:nvSpPr>
          <p:cNvPr id="143" name="Google Shape;143;p7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 name="Google Shape;144;p7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5" name="Google Shape;145;p7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46" name="Google Shape;146;p70"/>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47"/>
        <p:cNvGrpSpPr/>
        <p:nvPr/>
      </p:nvGrpSpPr>
      <p:grpSpPr>
        <a:xfrm>
          <a:off x="0" y="0"/>
          <a:ext cx="0" cy="0"/>
          <a:chOff x="0" y="0"/>
          <a:chExt cx="0" cy="0"/>
        </a:xfrm>
      </p:grpSpPr>
      <p:sp>
        <p:nvSpPr>
          <p:cNvPr id="148" name="Google Shape;148;p71"/>
          <p:cNvSpPr txBox="1">
            <a:spLocks noGrp="1"/>
          </p:cNvSpPr>
          <p:nvPr>
            <p:ph type="subTitle" idx="1"/>
          </p:nvPr>
        </p:nvSpPr>
        <p:spPr>
          <a:xfrm>
            <a:off x="457200" y="205200"/>
            <a:ext cx="8229240" cy="39808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71"/>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71"/>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51" name="Google Shape;151;p71"/>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52"/>
        <p:cNvGrpSpPr/>
        <p:nvPr/>
      </p:nvGrpSpPr>
      <p:grpSpPr>
        <a:xfrm>
          <a:off x="0" y="0"/>
          <a:ext cx="0" cy="0"/>
          <a:chOff x="0" y="0"/>
          <a:chExt cx="0" cy="0"/>
        </a:xfrm>
      </p:grpSpPr>
      <p:sp>
        <p:nvSpPr>
          <p:cNvPr id="153" name="Google Shape;153;p7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72"/>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55" name="Google Shape;155;p72"/>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56" name="Google Shape;156;p72"/>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57" name="Google Shape;157;p72"/>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72"/>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59" name="Google Shape;159;p72"/>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4"/>
        <p:cNvGrpSpPr/>
        <p:nvPr/>
      </p:nvGrpSpPr>
      <p:grpSpPr>
        <a:xfrm>
          <a:off x="0" y="0"/>
          <a:ext cx="0" cy="0"/>
          <a:chOff x="0" y="0"/>
          <a:chExt cx="0" cy="0"/>
        </a:xfrm>
      </p:grpSpPr>
      <p:sp>
        <p:nvSpPr>
          <p:cNvPr id="25" name="Google Shape;25;p4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45"/>
          <p:cNvSpPr txBox="1">
            <a:spLocks noGrp="1"/>
          </p:cNvSpPr>
          <p:nvPr>
            <p:ph type="subTitle" idx="1"/>
          </p:nvPr>
        </p:nvSpPr>
        <p:spPr>
          <a:xfrm>
            <a:off x="457200" y="1203390"/>
            <a:ext cx="8229240" cy="29829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5"/>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45"/>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9" name="Google Shape;29;p45"/>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60"/>
        <p:cNvGrpSpPr/>
        <p:nvPr/>
      </p:nvGrpSpPr>
      <p:grpSpPr>
        <a:xfrm>
          <a:off x="0" y="0"/>
          <a:ext cx="0" cy="0"/>
          <a:chOff x="0" y="0"/>
          <a:chExt cx="0" cy="0"/>
        </a:xfrm>
      </p:grpSpPr>
      <p:sp>
        <p:nvSpPr>
          <p:cNvPr id="161" name="Google Shape;161;p7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2" name="Google Shape;162;p73"/>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63" name="Google Shape;163;p73"/>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64" name="Google Shape;164;p73"/>
          <p:cNvSpPr txBox="1">
            <a:spLocks noGrp="1"/>
          </p:cNvSpPr>
          <p:nvPr>
            <p:ph type="body" idx="3"/>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65" name="Google Shape;165;p73"/>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 name="Google Shape;166;p73"/>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67" name="Google Shape;167;p73"/>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68"/>
        <p:cNvGrpSpPr/>
        <p:nvPr/>
      </p:nvGrpSpPr>
      <p:grpSpPr>
        <a:xfrm>
          <a:off x="0" y="0"/>
          <a:ext cx="0" cy="0"/>
          <a:chOff x="0" y="0"/>
          <a:chExt cx="0" cy="0"/>
        </a:xfrm>
      </p:grpSpPr>
      <p:sp>
        <p:nvSpPr>
          <p:cNvPr id="169" name="Google Shape;169;p7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 name="Google Shape;170;p74"/>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71" name="Google Shape;171;p74"/>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72" name="Google Shape;172;p74"/>
          <p:cNvSpPr txBox="1">
            <a:spLocks noGrp="1"/>
          </p:cNvSpPr>
          <p:nvPr>
            <p:ph type="body" idx="3"/>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73" name="Google Shape;173;p74"/>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4" name="Google Shape;174;p74"/>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75" name="Google Shape;175;p74"/>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76"/>
        <p:cNvGrpSpPr/>
        <p:nvPr/>
      </p:nvGrpSpPr>
      <p:grpSpPr>
        <a:xfrm>
          <a:off x="0" y="0"/>
          <a:ext cx="0" cy="0"/>
          <a:chOff x="0" y="0"/>
          <a:chExt cx="0" cy="0"/>
        </a:xfrm>
      </p:grpSpPr>
      <p:sp>
        <p:nvSpPr>
          <p:cNvPr id="177" name="Google Shape;177;p7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75"/>
          <p:cNvSpPr txBox="1">
            <a:spLocks noGrp="1"/>
          </p:cNvSpPr>
          <p:nvPr>
            <p:ph type="body" idx="1"/>
          </p:nvPr>
        </p:nvSpPr>
        <p:spPr>
          <a:xfrm>
            <a:off x="457200" y="120339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79" name="Google Shape;179;p75"/>
          <p:cNvSpPr txBox="1">
            <a:spLocks noGrp="1"/>
          </p:cNvSpPr>
          <p:nvPr>
            <p:ph type="body" idx="2"/>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0" name="Google Shape;180;p75"/>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p75"/>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82" name="Google Shape;182;p75"/>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83"/>
        <p:cNvGrpSpPr/>
        <p:nvPr/>
      </p:nvGrpSpPr>
      <p:grpSpPr>
        <a:xfrm>
          <a:off x="0" y="0"/>
          <a:ext cx="0" cy="0"/>
          <a:chOff x="0" y="0"/>
          <a:chExt cx="0" cy="0"/>
        </a:xfrm>
      </p:grpSpPr>
      <p:sp>
        <p:nvSpPr>
          <p:cNvPr id="184" name="Google Shape;184;p7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76"/>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6" name="Google Shape;186;p76"/>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7" name="Google Shape;187;p76"/>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8" name="Google Shape;188;p76"/>
          <p:cNvSpPr txBox="1">
            <a:spLocks noGrp="1"/>
          </p:cNvSpPr>
          <p:nvPr>
            <p:ph type="body" idx="4"/>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9" name="Google Shape;189;p76"/>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0" name="Google Shape;190;p76"/>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191" name="Google Shape;191;p76"/>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92"/>
        <p:cNvGrpSpPr/>
        <p:nvPr/>
      </p:nvGrpSpPr>
      <p:grpSpPr>
        <a:xfrm>
          <a:off x="0" y="0"/>
          <a:ext cx="0" cy="0"/>
          <a:chOff x="0" y="0"/>
          <a:chExt cx="0" cy="0"/>
        </a:xfrm>
      </p:grpSpPr>
      <p:sp>
        <p:nvSpPr>
          <p:cNvPr id="193" name="Google Shape;193;p7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77"/>
          <p:cNvSpPr txBox="1">
            <a:spLocks noGrp="1"/>
          </p:cNvSpPr>
          <p:nvPr>
            <p:ph type="body" idx="1"/>
          </p:nvPr>
        </p:nvSpPr>
        <p:spPr>
          <a:xfrm>
            <a:off x="45720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95" name="Google Shape;195;p77"/>
          <p:cNvSpPr txBox="1">
            <a:spLocks noGrp="1"/>
          </p:cNvSpPr>
          <p:nvPr>
            <p:ph type="body" idx="2"/>
          </p:nvPr>
        </p:nvSpPr>
        <p:spPr>
          <a:xfrm>
            <a:off x="323964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96" name="Google Shape;196;p77"/>
          <p:cNvSpPr txBox="1">
            <a:spLocks noGrp="1"/>
          </p:cNvSpPr>
          <p:nvPr>
            <p:ph type="body" idx="3"/>
          </p:nvPr>
        </p:nvSpPr>
        <p:spPr>
          <a:xfrm>
            <a:off x="602208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97" name="Google Shape;197;p77"/>
          <p:cNvSpPr txBox="1">
            <a:spLocks noGrp="1"/>
          </p:cNvSpPr>
          <p:nvPr>
            <p:ph type="body" idx="4"/>
          </p:nvPr>
        </p:nvSpPr>
        <p:spPr>
          <a:xfrm>
            <a:off x="45720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98" name="Google Shape;198;p77"/>
          <p:cNvSpPr txBox="1">
            <a:spLocks noGrp="1"/>
          </p:cNvSpPr>
          <p:nvPr>
            <p:ph type="body" idx="5"/>
          </p:nvPr>
        </p:nvSpPr>
        <p:spPr>
          <a:xfrm>
            <a:off x="323964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99" name="Google Shape;199;p77"/>
          <p:cNvSpPr txBox="1">
            <a:spLocks noGrp="1"/>
          </p:cNvSpPr>
          <p:nvPr>
            <p:ph type="body" idx="6"/>
          </p:nvPr>
        </p:nvSpPr>
        <p:spPr>
          <a:xfrm>
            <a:off x="602208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00" name="Google Shape;200;p77"/>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1" name="Google Shape;201;p77"/>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02" name="Google Shape;202;p77"/>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18"/>
        <p:cNvGrpSpPr/>
        <p:nvPr/>
      </p:nvGrpSpPr>
      <p:grpSpPr>
        <a:xfrm>
          <a:off x="0" y="0"/>
          <a:ext cx="0" cy="0"/>
          <a:chOff x="0" y="0"/>
          <a:chExt cx="0" cy="0"/>
        </a:xfrm>
      </p:grpSpPr>
      <p:sp>
        <p:nvSpPr>
          <p:cNvPr id="219" name="Google Shape;219;p3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0" name="Google Shape;220;p36"/>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21" name="Google Shape;221;p36"/>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2" name="Google Shape;222;p36"/>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23" name="Google Shape;223;p36"/>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4"/>
        <p:cNvGrpSpPr/>
        <p:nvPr/>
      </p:nvGrpSpPr>
      <p:grpSpPr>
        <a:xfrm>
          <a:off x="0" y="0"/>
          <a:ext cx="0" cy="0"/>
          <a:chOff x="0" y="0"/>
          <a:chExt cx="0" cy="0"/>
        </a:xfrm>
      </p:grpSpPr>
      <p:sp>
        <p:nvSpPr>
          <p:cNvPr id="225" name="Google Shape;225;p10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6" name="Google Shape;226;p10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27" name="Google Shape;227;p100"/>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28"/>
        <p:cNvGrpSpPr/>
        <p:nvPr/>
      </p:nvGrpSpPr>
      <p:grpSpPr>
        <a:xfrm>
          <a:off x="0" y="0"/>
          <a:ext cx="0" cy="0"/>
          <a:chOff x="0" y="0"/>
          <a:chExt cx="0" cy="0"/>
        </a:xfrm>
      </p:grpSpPr>
      <p:sp>
        <p:nvSpPr>
          <p:cNvPr id="229" name="Google Shape;229;p10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101"/>
          <p:cNvSpPr txBox="1">
            <a:spLocks noGrp="1"/>
          </p:cNvSpPr>
          <p:nvPr>
            <p:ph type="subTitle" idx="1"/>
          </p:nvPr>
        </p:nvSpPr>
        <p:spPr>
          <a:xfrm>
            <a:off x="457200" y="1203390"/>
            <a:ext cx="8229240" cy="29829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1" name="Google Shape;231;p101"/>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2" name="Google Shape;232;p101"/>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33" name="Google Shape;233;p101"/>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34"/>
        <p:cNvGrpSpPr/>
        <p:nvPr/>
      </p:nvGrpSpPr>
      <p:grpSpPr>
        <a:xfrm>
          <a:off x="0" y="0"/>
          <a:ext cx="0" cy="0"/>
          <a:chOff x="0" y="0"/>
          <a:chExt cx="0" cy="0"/>
        </a:xfrm>
      </p:grpSpPr>
      <p:sp>
        <p:nvSpPr>
          <p:cNvPr id="235" name="Google Shape;235;p10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6" name="Google Shape;236;p102"/>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37" name="Google Shape;237;p102"/>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38" name="Google Shape;238;p102"/>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9" name="Google Shape;239;p102"/>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40" name="Google Shape;240;p102"/>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1"/>
        <p:cNvGrpSpPr/>
        <p:nvPr/>
      </p:nvGrpSpPr>
      <p:grpSpPr>
        <a:xfrm>
          <a:off x="0" y="0"/>
          <a:ext cx="0" cy="0"/>
          <a:chOff x="0" y="0"/>
          <a:chExt cx="0" cy="0"/>
        </a:xfrm>
      </p:grpSpPr>
      <p:sp>
        <p:nvSpPr>
          <p:cNvPr id="242" name="Google Shape;242;p10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3" name="Google Shape;243;p103"/>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4" name="Google Shape;244;p103"/>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45" name="Google Shape;245;p103"/>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30"/>
        <p:cNvGrpSpPr/>
        <p:nvPr/>
      </p:nvGrpSpPr>
      <p:grpSpPr>
        <a:xfrm>
          <a:off x="0" y="0"/>
          <a:ext cx="0" cy="0"/>
          <a:chOff x="0" y="0"/>
          <a:chExt cx="0" cy="0"/>
        </a:xfrm>
      </p:grpSpPr>
      <p:sp>
        <p:nvSpPr>
          <p:cNvPr id="31" name="Google Shape;31;p4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46"/>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3" name="Google Shape;33;p46"/>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6"/>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5" name="Google Shape;35;p46"/>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46"/>
        <p:cNvGrpSpPr/>
        <p:nvPr/>
      </p:nvGrpSpPr>
      <p:grpSpPr>
        <a:xfrm>
          <a:off x="0" y="0"/>
          <a:ext cx="0" cy="0"/>
          <a:chOff x="0" y="0"/>
          <a:chExt cx="0" cy="0"/>
        </a:xfrm>
      </p:grpSpPr>
      <p:sp>
        <p:nvSpPr>
          <p:cNvPr id="247" name="Google Shape;247;p104"/>
          <p:cNvSpPr txBox="1">
            <a:spLocks noGrp="1"/>
          </p:cNvSpPr>
          <p:nvPr>
            <p:ph type="subTitle" idx="1"/>
          </p:nvPr>
        </p:nvSpPr>
        <p:spPr>
          <a:xfrm>
            <a:off x="457200" y="205200"/>
            <a:ext cx="8229240" cy="39808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8" name="Google Shape;248;p104"/>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9" name="Google Shape;249;p104"/>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50" name="Google Shape;250;p104"/>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51"/>
        <p:cNvGrpSpPr/>
        <p:nvPr/>
      </p:nvGrpSpPr>
      <p:grpSpPr>
        <a:xfrm>
          <a:off x="0" y="0"/>
          <a:ext cx="0" cy="0"/>
          <a:chOff x="0" y="0"/>
          <a:chExt cx="0" cy="0"/>
        </a:xfrm>
      </p:grpSpPr>
      <p:sp>
        <p:nvSpPr>
          <p:cNvPr id="252" name="Google Shape;252;p10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3" name="Google Shape;253;p105"/>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54" name="Google Shape;254;p105"/>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55" name="Google Shape;255;p105"/>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56" name="Google Shape;256;p105"/>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7" name="Google Shape;257;p105"/>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58" name="Google Shape;258;p105"/>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59"/>
        <p:cNvGrpSpPr/>
        <p:nvPr/>
      </p:nvGrpSpPr>
      <p:grpSpPr>
        <a:xfrm>
          <a:off x="0" y="0"/>
          <a:ext cx="0" cy="0"/>
          <a:chOff x="0" y="0"/>
          <a:chExt cx="0" cy="0"/>
        </a:xfrm>
      </p:grpSpPr>
      <p:sp>
        <p:nvSpPr>
          <p:cNvPr id="260" name="Google Shape;260;p10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1" name="Google Shape;261;p106"/>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2" name="Google Shape;262;p106"/>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3" name="Google Shape;263;p106"/>
          <p:cNvSpPr txBox="1">
            <a:spLocks noGrp="1"/>
          </p:cNvSpPr>
          <p:nvPr>
            <p:ph type="body" idx="3"/>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4" name="Google Shape;264;p106"/>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5" name="Google Shape;265;p106"/>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66" name="Google Shape;266;p106"/>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67"/>
        <p:cNvGrpSpPr/>
        <p:nvPr/>
      </p:nvGrpSpPr>
      <p:grpSpPr>
        <a:xfrm>
          <a:off x="0" y="0"/>
          <a:ext cx="0" cy="0"/>
          <a:chOff x="0" y="0"/>
          <a:chExt cx="0" cy="0"/>
        </a:xfrm>
      </p:grpSpPr>
      <p:sp>
        <p:nvSpPr>
          <p:cNvPr id="268" name="Google Shape;268;p10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9" name="Google Shape;269;p107"/>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0" name="Google Shape;270;p107"/>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1" name="Google Shape;271;p107"/>
          <p:cNvSpPr txBox="1">
            <a:spLocks noGrp="1"/>
          </p:cNvSpPr>
          <p:nvPr>
            <p:ph type="body" idx="3"/>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2" name="Google Shape;272;p107"/>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3" name="Google Shape;273;p107"/>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74" name="Google Shape;274;p107"/>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75"/>
        <p:cNvGrpSpPr/>
        <p:nvPr/>
      </p:nvGrpSpPr>
      <p:grpSpPr>
        <a:xfrm>
          <a:off x="0" y="0"/>
          <a:ext cx="0" cy="0"/>
          <a:chOff x="0" y="0"/>
          <a:chExt cx="0" cy="0"/>
        </a:xfrm>
      </p:grpSpPr>
      <p:sp>
        <p:nvSpPr>
          <p:cNvPr id="276" name="Google Shape;276;p10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7" name="Google Shape;277;p108"/>
          <p:cNvSpPr txBox="1">
            <a:spLocks noGrp="1"/>
          </p:cNvSpPr>
          <p:nvPr>
            <p:ph type="body" idx="1"/>
          </p:nvPr>
        </p:nvSpPr>
        <p:spPr>
          <a:xfrm>
            <a:off x="457200" y="120339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8" name="Google Shape;278;p108"/>
          <p:cNvSpPr txBox="1">
            <a:spLocks noGrp="1"/>
          </p:cNvSpPr>
          <p:nvPr>
            <p:ph type="body" idx="2"/>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9" name="Google Shape;279;p108"/>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0" name="Google Shape;280;p108"/>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81" name="Google Shape;281;p108"/>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82"/>
        <p:cNvGrpSpPr/>
        <p:nvPr/>
      </p:nvGrpSpPr>
      <p:grpSpPr>
        <a:xfrm>
          <a:off x="0" y="0"/>
          <a:ext cx="0" cy="0"/>
          <a:chOff x="0" y="0"/>
          <a:chExt cx="0" cy="0"/>
        </a:xfrm>
      </p:grpSpPr>
      <p:sp>
        <p:nvSpPr>
          <p:cNvPr id="283" name="Google Shape;283;p10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4" name="Google Shape;284;p109"/>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85" name="Google Shape;285;p109"/>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86" name="Google Shape;286;p109"/>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87" name="Google Shape;287;p109"/>
          <p:cNvSpPr txBox="1">
            <a:spLocks noGrp="1"/>
          </p:cNvSpPr>
          <p:nvPr>
            <p:ph type="body" idx="4"/>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88" name="Google Shape;288;p109"/>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9" name="Google Shape;289;p109"/>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290" name="Google Shape;290;p109"/>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91"/>
        <p:cNvGrpSpPr/>
        <p:nvPr/>
      </p:nvGrpSpPr>
      <p:grpSpPr>
        <a:xfrm>
          <a:off x="0" y="0"/>
          <a:ext cx="0" cy="0"/>
          <a:chOff x="0" y="0"/>
          <a:chExt cx="0" cy="0"/>
        </a:xfrm>
      </p:grpSpPr>
      <p:sp>
        <p:nvSpPr>
          <p:cNvPr id="292" name="Google Shape;292;p11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3" name="Google Shape;293;p110"/>
          <p:cNvSpPr txBox="1">
            <a:spLocks noGrp="1"/>
          </p:cNvSpPr>
          <p:nvPr>
            <p:ph type="body" idx="1"/>
          </p:nvPr>
        </p:nvSpPr>
        <p:spPr>
          <a:xfrm>
            <a:off x="45720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94" name="Google Shape;294;p110"/>
          <p:cNvSpPr txBox="1">
            <a:spLocks noGrp="1"/>
          </p:cNvSpPr>
          <p:nvPr>
            <p:ph type="body" idx="2"/>
          </p:nvPr>
        </p:nvSpPr>
        <p:spPr>
          <a:xfrm>
            <a:off x="323964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95" name="Google Shape;295;p110"/>
          <p:cNvSpPr txBox="1">
            <a:spLocks noGrp="1"/>
          </p:cNvSpPr>
          <p:nvPr>
            <p:ph type="body" idx="3"/>
          </p:nvPr>
        </p:nvSpPr>
        <p:spPr>
          <a:xfrm>
            <a:off x="602208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96" name="Google Shape;296;p110"/>
          <p:cNvSpPr txBox="1">
            <a:spLocks noGrp="1"/>
          </p:cNvSpPr>
          <p:nvPr>
            <p:ph type="body" idx="4"/>
          </p:nvPr>
        </p:nvSpPr>
        <p:spPr>
          <a:xfrm>
            <a:off x="45720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97" name="Google Shape;297;p110"/>
          <p:cNvSpPr txBox="1">
            <a:spLocks noGrp="1"/>
          </p:cNvSpPr>
          <p:nvPr>
            <p:ph type="body" idx="5"/>
          </p:nvPr>
        </p:nvSpPr>
        <p:spPr>
          <a:xfrm>
            <a:off x="323964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98" name="Google Shape;298;p110"/>
          <p:cNvSpPr txBox="1">
            <a:spLocks noGrp="1"/>
          </p:cNvSpPr>
          <p:nvPr>
            <p:ph type="body" idx="6"/>
          </p:nvPr>
        </p:nvSpPr>
        <p:spPr>
          <a:xfrm>
            <a:off x="602208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99" name="Google Shape;299;p11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0" name="Google Shape;300;p11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01" name="Google Shape;301;p110"/>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7"/>
        <p:cNvGrpSpPr/>
        <p:nvPr/>
      </p:nvGrpSpPr>
      <p:grpSpPr>
        <a:xfrm>
          <a:off x="0" y="0"/>
          <a:ext cx="0" cy="0"/>
          <a:chOff x="0" y="0"/>
          <a:chExt cx="0" cy="0"/>
        </a:xfrm>
      </p:grpSpPr>
      <p:sp>
        <p:nvSpPr>
          <p:cNvPr id="318" name="Google Shape;318;p38"/>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9" name="Google Shape;319;p38"/>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20" name="Google Shape;320;p38"/>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321"/>
        <p:cNvGrpSpPr/>
        <p:nvPr/>
      </p:nvGrpSpPr>
      <p:grpSpPr>
        <a:xfrm>
          <a:off x="0" y="0"/>
          <a:ext cx="0" cy="0"/>
          <a:chOff x="0" y="0"/>
          <a:chExt cx="0" cy="0"/>
        </a:xfrm>
      </p:grpSpPr>
      <p:sp>
        <p:nvSpPr>
          <p:cNvPr id="322" name="Google Shape;322;p7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3" name="Google Shape;323;p78"/>
          <p:cNvSpPr txBox="1">
            <a:spLocks noGrp="1"/>
          </p:cNvSpPr>
          <p:nvPr>
            <p:ph type="subTitle" idx="1"/>
          </p:nvPr>
        </p:nvSpPr>
        <p:spPr>
          <a:xfrm>
            <a:off x="457200" y="1203390"/>
            <a:ext cx="8229240" cy="29829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4" name="Google Shape;324;p78"/>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5" name="Google Shape;325;p78"/>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26" name="Google Shape;326;p78"/>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327"/>
        <p:cNvGrpSpPr/>
        <p:nvPr/>
      </p:nvGrpSpPr>
      <p:grpSpPr>
        <a:xfrm>
          <a:off x="0" y="0"/>
          <a:ext cx="0" cy="0"/>
          <a:chOff x="0" y="0"/>
          <a:chExt cx="0" cy="0"/>
        </a:xfrm>
      </p:grpSpPr>
      <p:sp>
        <p:nvSpPr>
          <p:cNvPr id="328" name="Google Shape;328;p7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9" name="Google Shape;329;p79"/>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30" name="Google Shape;330;p79"/>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1" name="Google Shape;331;p79"/>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32" name="Google Shape;332;p79"/>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36"/>
        <p:cNvGrpSpPr/>
        <p:nvPr/>
      </p:nvGrpSpPr>
      <p:grpSpPr>
        <a:xfrm>
          <a:off x="0" y="0"/>
          <a:ext cx="0" cy="0"/>
          <a:chOff x="0" y="0"/>
          <a:chExt cx="0" cy="0"/>
        </a:xfrm>
      </p:grpSpPr>
      <p:sp>
        <p:nvSpPr>
          <p:cNvPr id="37" name="Google Shape;37;p4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47"/>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 name="Google Shape;39;p47"/>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0" name="Google Shape;40;p47"/>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47"/>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2" name="Google Shape;42;p47"/>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333"/>
        <p:cNvGrpSpPr/>
        <p:nvPr/>
      </p:nvGrpSpPr>
      <p:grpSpPr>
        <a:xfrm>
          <a:off x="0" y="0"/>
          <a:ext cx="0" cy="0"/>
          <a:chOff x="0" y="0"/>
          <a:chExt cx="0" cy="0"/>
        </a:xfrm>
      </p:grpSpPr>
      <p:sp>
        <p:nvSpPr>
          <p:cNvPr id="334" name="Google Shape;334;p8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5" name="Google Shape;335;p80"/>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36" name="Google Shape;336;p80"/>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37" name="Google Shape;337;p8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8" name="Google Shape;338;p8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39" name="Google Shape;339;p80"/>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0"/>
        <p:cNvGrpSpPr/>
        <p:nvPr/>
      </p:nvGrpSpPr>
      <p:grpSpPr>
        <a:xfrm>
          <a:off x="0" y="0"/>
          <a:ext cx="0" cy="0"/>
          <a:chOff x="0" y="0"/>
          <a:chExt cx="0" cy="0"/>
        </a:xfrm>
      </p:grpSpPr>
      <p:sp>
        <p:nvSpPr>
          <p:cNvPr id="341" name="Google Shape;341;p8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2" name="Google Shape;342;p81"/>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3" name="Google Shape;343;p81"/>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44" name="Google Shape;344;p81"/>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345"/>
        <p:cNvGrpSpPr/>
        <p:nvPr/>
      </p:nvGrpSpPr>
      <p:grpSpPr>
        <a:xfrm>
          <a:off x="0" y="0"/>
          <a:ext cx="0" cy="0"/>
          <a:chOff x="0" y="0"/>
          <a:chExt cx="0" cy="0"/>
        </a:xfrm>
      </p:grpSpPr>
      <p:sp>
        <p:nvSpPr>
          <p:cNvPr id="346" name="Google Shape;346;p82"/>
          <p:cNvSpPr txBox="1">
            <a:spLocks noGrp="1"/>
          </p:cNvSpPr>
          <p:nvPr>
            <p:ph type="subTitle" idx="1"/>
          </p:nvPr>
        </p:nvSpPr>
        <p:spPr>
          <a:xfrm>
            <a:off x="457200" y="205200"/>
            <a:ext cx="8229240" cy="39808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7" name="Google Shape;347;p82"/>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8" name="Google Shape;348;p82"/>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49" name="Google Shape;349;p82"/>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350"/>
        <p:cNvGrpSpPr/>
        <p:nvPr/>
      </p:nvGrpSpPr>
      <p:grpSpPr>
        <a:xfrm>
          <a:off x="0" y="0"/>
          <a:ext cx="0" cy="0"/>
          <a:chOff x="0" y="0"/>
          <a:chExt cx="0" cy="0"/>
        </a:xfrm>
      </p:grpSpPr>
      <p:sp>
        <p:nvSpPr>
          <p:cNvPr id="351" name="Google Shape;351;p8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2" name="Google Shape;352;p83"/>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53" name="Google Shape;353;p83"/>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54" name="Google Shape;354;p83"/>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55" name="Google Shape;355;p83"/>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6" name="Google Shape;356;p83"/>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57" name="Google Shape;357;p83"/>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58"/>
        <p:cNvGrpSpPr/>
        <p:nvPr/>
      </p:nvGrpSpPr>
      <p:grpSpPr>
        <a:xfrm>
          <a:off x="0" y="0"/>
          <a:ext cx="0" cy="0"/>
          <a:chOff x="0" y="0"/>
          <a:chExt cx="0" cy="0"/>
        </a:xfrm>
      </p:grpSpPr>
      <p:sp>
        <p:nvSpPr>
          <p:cNvPr id="359" name="Google Shape;359;p8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0" name="Google Shape;360;p84"/>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1" name="Google Shape;361;p84"/>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2" name="Google Shape;362;p84"/>
          <p:cNvSpPr txBox="1">
            <a:spLocks noGrp="1"/>
          </p:cNvSpPr>
          <p:nvPr>
            <p:ph type="body" idx="3"/>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3" name="Google Shape;363;p84"/>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4" name="Google Shape;364;p84"/>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65" name="Google Shape;365;p84"/>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66"/>
        <p:cNvGrpSpPr/>
        <p:nvPr/>
      </p:nvGrpSpPr>
      <p:grpSpPr>
        <a:xfrm>
          <a:off x="0" y="0"/>
          <a:ext cx="0" cy="0"/>
          <a:chOff x="0" y="0"/>
          <a:chExt cx="0" cy="0"/>
        </a:xfrm>
      </p:grpSpPr>
      <p:sp>
        <p:nvSpPr>
          <p:cNvPr id="367" name="Google Shape;367;p8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8" name="Google Shape;368;p85"/>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9" name="Google Shape;369;p85"/>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0" name="Google Shape;370;p85"/>
          <p:cNvSpPr txBox="1">
            <a:spLocks noGrp="1"/>
          </p:cNvSpPr>
          <p:nvPr>
            <p:ph type="body" idx="3"/>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1" name="Google Shape;371;p85"/>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2" name="Google Shape;372;p85"/>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73" name="Google Shape;373;p85"/>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74"/>
        <p:cNvGrpSpPr/>
        <p:nvPr/>
      </p:nvGrpSpPr>
      <p:grpSpPr>
        <a:xfrm>
          <a:off x="0" y="0"/>
          <a:ext cx="0" cy="0"/>
          <a:chOff x="0" y="0"/>
          <a:chExt cx="0" cy="0"/>
        </a:xfrm>
      </p:grpSpPr>
      <p:sp>
        <p:nvSpPr>
          <p:cNvPr id="375" name="Google Shape;375;p8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6" name="Google Shape;376;p86"/>
          <p:cNvSpPr txBox="1">
            <a:spLocks noGrp="1"/>
          </p:cNvSpPr>
          <p:nvPr>
            <p:ph type="body" idx="1"/>
          </p:nvPr>
        </p:nvSpPr>
        <p:spPr>
          <a:xfrm>
            <a:off x="457200" y="120339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7" name="Google Shape;377;p86"/>
          <p:cNvSpPr txBox="1">
            <a:spLocks noGrp="1"/>
          </p:cNvSpPr>
          <p:nvPr>
            <p:ph type="body" idx="2"/>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8" name="Google Shape;378;p86"/>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9" name="Google Shape;379;p86"/>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80" name="Google Shape;380;p86"/>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381"/>
        <p:cNvGrpSpPr/>
        <p:nvPr/>
      </p:nvGrpSpPr>
      <p:grpSpPr>
        <a:xfrm>
          <a:off x="0" y="0"/>
          <a:ext cx="0" cy="0"/>
          <a:chOff x="0" y="0"/>
          <a:chExt cx="0" cy="0"/>
        </a:xfrm>
      </p:grpSpPr>
      <p:sp>
        <p:nvSpPr>
          <p:cNvPr id="382" name="Google Shape;382;p8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3" name="Google Shape;383;p87"/>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84" name="Google Shape;384;p87"/>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85" name="Google Shape;385;p87"/>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86" name="Google Shape;386;p87"/>
          <p:cNvSpPr txBox="1">
            <a:spLocks noGrp="1"/>
          </p:cNvSpPr>
          <p:nvPr>
            <p:ph type="body" idx="4"/>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87" name="Google Shape;387;p87"/>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8" name="Google Shape;388;p87"/>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389" name="Google Shape;389;p87"/>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390"/>
        <p:cNvGrpSpPr/>
        <p:nvPr/>
      </p:nvGrpSpPr>
      <p:grpSpPr>
        <a:xfrm>
          <a:off x="0" y="0"/>
          <a:ext cx="0" cy="0"/>
          <a:chOff x="0" y="0"/>
          <a:chExt cx="0" cy="0"/>
        </a:xfrm>
      </p:grpSpPr>
      <p:sp>
        <p:nvSpPr>
          <p:cNvPr id="391" name="Google Shape;391;p8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2" name="Google Shape;392;p88"/>
          <p:cNvSpPr txBox="1">
            <a:spLocks noGrp="1"/>
          </p:cNvSpPr>
          <p:nvPr>
            <p:ph type="body" idx="1"/>
          </p:nvPr>
        </p:nvSpPr>
        <p:spPr>
          <a:xfrm>
            <a:off x="45720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3" name="Google Shape;393;p88"/>
          <p:cNvSpPr txBox="1">
            <a:spLocks noGrp="1"/>
          </p:cNvSpPr>
          <p:nvPr>
            <p:ph type="body" idx="2"/>
          </p:nvPr>
        </p:nvSpPr>
        <p:spPr>
          <a:xfrm>
            <a:off x="323964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4" name="Google Shape;394;p88"/>
          <p:cNvSpPr txBox="1">
            <a:spLocks noGrp="1"/>
          </p:cNvSpPr>
          <p:nvPr>
            <p:ph type="body" idx="3"/>
          </p:nvPr>
        </p:nvSpPr>
        <p:spPr>
          <a:xfrm>
            <a:off x="602208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5" name="Google Shape;395;p88"/>
          <p:cNvSpPr txBox="1">
            <a:spLocks noGrp="1"/>
          </p:cNvSpPr>
          <p:nvPr>
            <p:ph type="body" idx="4"/>
          </p:nvPr>
        </p:nvSpPr>
        <p:spPr>
          <a:xfrm>
            <a:off x="45720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6" name="Google Shape;396;p88"/>
          <p:cNvSpPr txBox="1">
            <a:spLocks noGrp="1"/>
          </p:cNvSpPr>
          <p:nvPr>
            <p:ph type="body" idx="5"/>
          </p:nvPr>
        </p:nvSpPr>
        <p:spPr>
          <a:xfrm>
            <a:off x="323964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7" name="Google Shape;397;p88"/>
          <p:cNvSpPr txBox="1">
            <a:spLocks noGrp="1"/>
          </p:cNvSpPr>
          <p:nvPr>
            <p:ph type="body" idx="6"/>
          </p:nvPr>
        </p:nvSpPr>
        <p:spPr>
          <a:xfrm>
            <a:off x="602208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8" name="Google Shape;398;p88"/>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9" name="Google Shape;399;p88"/>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00" name="Google Shape;400;p88"/>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2"/>
        <p:cNvGrpSpPr/>
        <p:nvPr/>
      </p:nvGrpSpPr>
      <p:grpSpPr>
        <a:xfrm>
          <a:off x="0" y="0"/>
          <a:ext cx="0" cy="0"/>
          <a:chOff x="0" y="0"/>
          <a:chExt cx="0" cy="0"/>
        </a:xfrm>
      </p:grpSpPr>
      <p:sp>
        <p:nvSpPr>
          <p:cNvPr id="423" name="Google Shape;423;p4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4" name="Google Shape;424;p4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25" name="Google Shape;425;p40"/>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4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48"/>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48"/>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7" name="Google Shape;47;p48"/>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426"/>
        <p:cNvGrpSpPr/>
        <p:nvPr/>
      </p:nvGrpSpPr>
      <p:grpSpPr>
        <a:xfrm>
          <a:off x="0" y="0"/>
          <a:ext cx="0" cy="0"/>
          <a:chOff x="0" y="0"/>
          <a:chExt cx="0" cy="0"/>
        </a:xfrm>
      </p:grpSpPr>
      <p:sp>
        <p:nvSpPr>
          <p:cNvPr id="427" name="Google Shape;427;p8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8" name="Google Shape;428;p89"/>
          <p:cNvSpPr txBox="1">
            <a:spLocks noGrp="1"/>
          </p:cNvSpPr>
          <p:nvPr>
            <p:ph type="subTitle" idx="1"/>
          </p:nvPr>
        </p:nvSpPr>
        <p:spPr>
          <a:xfrm>
            <a:off x="457200" y="1203390"/>
            <a:ext cx="8229240" cy="29829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9" name="Google Shape;429;p89"/>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0" name="Google Shape;430;p89"/>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31" name="Google Shape;431;p89"/>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432"/>
        <p:cNvGrpSpPr/>
        <p:nvPr/>
      </p:nvGrpSpPr>
      <p:grpSpPr>
        <a:xfrm>
          <a:off x="0" y="0"/>
          <a:ext cx="0" cy="0"/>
          <a:chOff x="0" y="0"/>
          <a:chExt cx="0" cy="0"/>
        </a:xfrm>
      </p:grpSpPr>
      <p:sp>
        <p:nvSpPr>
          <p:cNvPr id="433" name="Google Shape;433;p9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4" name="Google Shape;434;p90"/>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35" name="Google Shape;435;p9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6" name="Google Shape;436;p9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37" name="Google Shape;437;p90"/>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438"/>
        <p:cNvGrpSpPr/>
        <p:nvPr/>
      </p:nvGrpSpPr>
      <p:grpSpPr>
        <a:xfrm>
          <a:off x="0" y="0"/>
          <a:ext cx="0" cy="0"/>
          <a:chOff x="0" y="0"/>
          <a:chExt cx="0" cy="0"/>
        </a:xfrm>
      </p:grpSpPr>
      <p:sp>
        <p:nvSpPr>
          <p:cNvPr id="439" name="Google Shape;439;p9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0" name="Google Shape;440;p91"/>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1" name="Google Shape;441;p91"/>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2" name="Google Shape;442;p91"/>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3" name="Google Shape;443;p91"/>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44" name="Google Shape;444;p91"/>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5"/>
        <p:cNvGrpSpPr/>
        <p:nvPr/>
      </p:nvGrpSpPr>
      <p:grpSpPr>
        <a:xfrm>
          <a:off x="0" y="0"/>
          <a:ext cx="0" cy="0"/>
          <a:chOff x="0" y="0"/>
          <a:chExt cx="0" cy="0"/>
        </a:xfrm>
      </p:grpSpPr>
      <p:sp>
        <p:nvSpPr>
          <p:cNvPr id="446" name="Google Shape;446;p9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7" name="Google Shape;447;p92"/>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8" name="Google Shape;448;p92"/>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49" name="Google Shape;449;p92"/>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450"/>
        <p:cNvGrpSpPr/>
        <p:nvPr/>
      </p:nvGrpSpPr>
      <p:grpSpPr>
        <a:xfrm>
          <a:off x="0" y="0"/>
          <a:ext cx="0" cy="0"/>
          <a:chOff x="0" y="0"/>
          <a:chExt cx="0" cy="0"/>
        </a:xfrm>
      </p:grpSpPr>
      <p:sp>
        <p:nvSpPr>
          <p:cNvPr id="451" name="Google Shape;451;p93"/>
          <p:cNvSpPr txBox="1">
            <a:spLocks noGrp="1"/>
          </p:cNvSpPr>
          <p:nvPr>
            <p:ph type="subTitle" idx="1"/>
          </p:nvPr>
        </p:nvSpPr>
        <p:spPr>
          <a:xfrm>
            <a:off x="457200" y="205200"/>
            <a:ext cx="8229240" cy="39808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2" name="Google Shape;452;p93"/>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3" name="Google Shape;453;p93"/>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54" name="Google Shape;454;p93"/>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455"/>
        <p:cNvGrpSpPr/>
        <p:nvPr/>
      </p:nvGrpSpPr>
      <p:grpSpPr>
        <a:xfrm>
          <a:off x="0" y="0"/>
          <a:ext cx="0" cy="0"/>
          <a:chOff x="0" y="0"/>
          <a:chExt cx="0" cy="0"/>
        </a:xfrm>
      </p:grpSpPr>
      <p:sp>
        <p:nvSpPr>
          <p:cNvPr id="456" name="Google Shape;456;p9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7" name="Google Shape;457;p94"/>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8" name="Google Shape;458;p94"/>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9" name="Google Shape;459;p94"/>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0" name="Google Shape;460;p94"/>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1" name="Google Shape;461;p94"/>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62" name="Google Shape;462;p94"/>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463"/>
        <p:cNvGrpSpPr/>
        <p:nvPr/>
      </p:nvGrpSpPr>
      <p:grpSpPr>
        <a:xfrm>
          <a:off x="0" y="0"/>
          <a:ext cx="0" cy="0"/>
          <a:chOff x="0" y="0"/>
          <a:chExt cx="0" cy="0"/>
        </a:xfrm>
      </p:grpSpPr>
      <p:sp>
        <p:nvSpPr>
          <p:cNvPr id="464" name="Google Shape;464;p9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5" name="Google Shape;465;p95"/>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6" name="Google Shape;466;p95"/>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7" name="Google Shape;467;p95"/>
          <p:cNvSpPr txBox="1">
            <a:spLocks noGrp="1"/>
          </p:cNvSpPr>
          <p:nvPr>
            <p:ph type="body" idx="3"/>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8" name="Google Shape;468;p95"/>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9" name="Google Shape;469;p95"/>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70" name="Google Shape;470;p95"/>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471"/>
        <p:cNvGrpSpPr/>
        <p:nvPr/>
      </p:nvGrpSpPr>
      <p:grpSpPr>
        <a:xfrm>
          <a:off x="0" y="0"/>
          <a:ext cx="0" cy="0"/>
          <a:chOff x="0" y="0"/>
          <a:chExt cx="0" cy="0"/>
        </a:xfrm>
      </p:grpSpPr>
      <p:sp>
        <p:nvSpPr>
          <p:cNvPr id="472" name="Google Shape;472;p9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3" name="Google Shape;473;p96"/>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4" name="Google Shape;474;p96"/>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5" name="Google Shape;475;p96"/>
          <p:cNvSpPr txBox="1">
            <a:spLocks noGrp="1"/>
          </p:cNvSpPr>
          <p:nvPr>
            <p:ph type="body" idx="3"/>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6" name="Google Shape;476;p96"/>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7" name="Google Shape;477;p96"/>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78" name="Google Shape;478;p96"/>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79"/>
        <p:cNvGrpSpPr/>
        <p:nvPr/>
      </p:nvGrpSpPr>
      <p:grpSpPr>
        <a:xfrm>
          <a:off x="0" y="0"/>
          <a:ext cx="0" cy="0"/>
          <a:chOff x="0" y="0"/>
          <a:chExt cx="0" cy="0"/>
        </a:xfrm>
      </p:grpSpPr>
      <p:sp>
        <p:nvSpPr>
          <p:cNvPr id="480" name="Google Shape;480;p9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1" name="Google Shape;481;p97"/>
          <p:cNvSpPr txBox="1">
            <a:spLocks noGrp="1"/>
          </p:cNvSpPr>
          <p:nvPr>
            <p:ph type="body" idx="1"/>
          </p:nvPr>
        </p:nvSpPr>
        <p:spPr>
          <a:xfrm>
            <a:off x="457200" y="120339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82" name="Google Shape;482;p97"/>
          <p:cNvSpPr txBox="1">
            <a:spLocks noGrp="1"/>
          </p:cNvSpPr>
          <p:nvPr>
            <p:ph type="body" idx="2"/>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83" name="Google Shape;483;p97"/>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4" name="Google Shape;484;p97"/>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85" name="Google Shape;485;p97"/>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86"/>
        <p:cNvGrpSpPr/>
        <p:nvPr/>
      </p:nvGrpSpPr>
      <p:grpSpPr>
        <a:xfrm>
          <a:off x="0" y="0"/>
          <a:ext cx="0" cy="0"/>
          <a:chOff x="0" y="0"/>
          <a:chExt cx="0" cy="0"/>
        </a:xfrm>
      </p:grpSpPr>
      <p:sp>
        <p:nvSpPr>
          <p:cNvPr id="487" name="Google Shape;487;p9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8" name="Google Shape;488;p98"/>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89" name="Google Shape;489;p98"/>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90" name="Google Shape;490;p98"/>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91" name="Google Shape;491;p98"/>
          <p:cNvSpPr txBox="1">
            <a:spLocks noGrp="1"/>
          </p:cNvSpPr>
          <p:nvPr>
            <p:ph type="body" idx="4"/>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92" name="Google Shape;492;p98"/>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3" name="Google Shape;493;p98"/>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494" name="Google Shape;494;p98"/>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48"/>
        <p:cNvGrpSpPr/>
        <p:nvPr/>
      </p:nvGrpSpPr>
      <p:grpSpPr>
        <a:xfrm>
          <a:off x="0" y="0"/>
          <a:ext cx="0" cy="0"/>
          <a:chOff x="0" y="0"/>
          <a:chExt cx="0" cy="0"/>
        </a:xfrm>
      </p:grpSpPr>
      <p:sp>
        <p:nvSpPr>
          <p:cNvPr id="49" name="Google Shape;49;p49"/>
          <p:cNvSpPr txBox="1">
            <a:spLocks noGrp="1"/>
          </p:cNvSpPr>
          <p:nvPr>
            <p:ph type="subTitle" idx="1"/>
          </p:nvPr>
        </p:nvSpPr>
        <p:spPr>
          <a:xfrm>
            <a:off x="457200" y="205200"/>
            <a:ext cx="8229240" cy="39808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49"/>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49"/>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2" name="Google Shape;52;p49"/>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95"/>
        <p:cNvGrpSpPr/>
        <p:nvPr/>
      </p:nvGrpSpPr>
      <p:grpSpPr>
        <a:xfrm>
          <a:off x="0" y="0"/>
          <a:ext cx="0" cy="0"/>
          <a:chOff x="0" y="0"/>
          <a:chExt cx="0" cy="0"/>
        </a:xfrm>
      </p:grpSpPr>
      <p:sp>
        <p:nvSpPr>
          <p:cNvPr id="496" name="Google Shape;496;p9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7" name="Google Shape;497;p99"/>
          <p:cNvSpPr txBox="1">
            <a:spLocks noGrp="1"/>
          </p:cNvSpPr>
          <p:nvPr>
            <p:ph type="body" idx="1"/>
          </p:nvPr>
        </p:nvSpPr>
        <p:spPr>
          <a:xfrm>
            <a:off x="45720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98" name="Google Shape;498;p99"/>
          <p:cNvSpPr txBox="1">
            <a:spLocks noGrp="1"/>
          </p:cNvSpPr>
          <p:nvPr>
            <p:ph type="body" idx="2"/>
          </p:nvPr>
        </p:nvSpPr>
        <p:spPr>
          <a:xfrm>
            <a:off x="323964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99" name="Google Shape;499;p99"/>
          <p:cNvSpPr txBox="1">
            <a:spLocks noGrp="1"/>
          </p:cNvSpPr>
          <p:nvPr>
            <p:ph type="body" idx="3"/>
          </p:nvPr>
        </p:nvSpPr>
        <p:spPr>
          <a:xfrm>
            <a:off x="602208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00" name="Google Shape;500;p99"/>
          <p:cNvSpPr txBox="1">
            <a:spLocks noGrp="1"/>
          </p:cNvSpPr>
          <p:nvPr>
            <p:ph type="body" idx="4"/>
          </p:nvPr>
        </p:nvSpPr>
        <p:spPr>
          <a:xfrm>
            <a:off x="45720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01" name="Google Shape;501;p99"/>
          <p:cNvSpPr txBox="1">
            <a:spLocks noGrp="1"/>
          </p:cNvSpPr>
          <p:nvPr>
            <p:ph type="body" idx="5"/>
          </p:nvPr>
        </p:nvSpPr>
        <p:spPr>
          <a:xfrm>
            <a:off x="323964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02" name="Google Shape;502;p99"/>
          <p:cNvSpPr txBox="1">
            <a:spLocks noGrp="1"/>
          </p:cNvSpPr>
          <p:nvPr>
            <p:ph type="body" idx="6"/>
          </p:nvPr>
        </p:nvSpPr>
        <p:spPr>
          <a:xfrm>
            <a:off x="602208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03" name="Google Shape;503;p99"/>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4" name="Google Shape;504;p99"/>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05" name="Google Shape;505;p99"/>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1"/>
        <p:cNvGrpSpPr/>
        <p:nvPr/>
      </p:nvGrpSpPr>
      <p:grpSpPr>
        <a:xfrm>
          <a:off x="0" y="0"/>
          <a:ext cx="0" cy="0"/>
          <a:chOff x="0" y="0"/>
          <a:chExt cx="0" cy="0"/>
        </a:xfrm>
      </p:grpSpPr>
      <p:sp>
        <p:nvSpPr>
          <p:cNvPr id="522" name="Google Shape;522;p4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3" name="Google Shape;523;p44"/>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4" name="Google Shape;524;p44"/>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25" name="Google Shape;525;p44"/>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26"/>
        <p:cNvGrpSpPr/>
        <p:nvPr/>
      </p:nvGrpSpPr>
      <p:grpSpPr>
        <a:xfrm>
          <a:off x="0" y="0"/>
          <a:ext cx="0" cy="0"/>
          <a:chOff x="0" y="0"/>
          <a:chExt cx="0" cy="0"/>
        </a:xfrm>
      </p:grpSpPr>
      <p:sp>
        <p:nvSpPr>
          <p:cNvPr id="527" name="Google Shape;527;p122"/>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8" name="Google Shape;528;p122"/>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29" name="Google Shape;529;p122"/>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530"/>
        <p:cNvGrpSpPr/>
        <p:nvPr/>
      </p:nvGrpSpPr>
      <p:grpSpPr>
        <a:xfrm>
          <a:off x="0" y="0"/>
          <a:ext cx="0" cy="0"/>
          <a:chOff x="0" y="0"/>
          <a:chExt cx="0" cy="0"/>
        </a:xfrm>
      </p:grpSpPr>
      <p:sp>
        <p:nvSpPr>
          <p:cNvPr id="531" name="Google Shape;531;p12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2" name="Google Shape;532;p123"/>
          <p:cNvSpPr txBox="1">
            <a:spLocks noGrp="1"/>
          </p:cNvSpPr>
          <p:nvPr>
            <p:ph type="subTitle" idx="1"/>
          </p:nvPr>
        </p:nvSpPr>
        <p:spPr>
          <a:xfrm>
            <a:off x="457200" y="1203390"/>
            <a:ext cx="8229240" cy="29829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3" name="Google Shape;533;p123"/>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4" name="Google Shape;534;p123"/>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35" name="Google Shape;535;p123"/>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536"/>
        <p:cNvGrpSpPr/>
        <p:nvPr/>
      </p:nvGrpSpPr>
      <p:grpSpPr>
        <a:xfrm>
          <a:off x="0" y="0"/>
          <a:ext cx="0" cy="0"/>
          <a:chOff x="0" y="0"/>
          <a:chExt cx="0" cy="0"/>
        </a:xfrm>
      </p:grpSpPr>
      <p:sp>
        <p:nvSpPr>
          <p:cNvPr id="537" name="Google Shape;537;p12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8" name="Google Shape;538;p124"/>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9" name="Google Shape;539;p124"/>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0" name="Google Shape;540;p124"/>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41" name="Google Shape;541;p124"/>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542"/>
        <p:cNvGrpSpPr/>
        <p:nvPr/>
      </p:nvGrpSpPr>
      <p:grpSpPr>
        <a:xfrm>
          <a:off x="0" y="0"/>
          <a:ext cx="0" cy="0"/>
          <a:chOff x="0" y="0"/>
          <a:chExt cx="0" cy="0"/>
        </a:xfrm>
      </p:grpSpPr>
      <p:sp>
        <p:nvSpPr>
          <p:cNvPr id="543" name="Google Shape;543;p12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4" name="Google Shape;544;p125"/>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5" name="Google Shape;545;p125"/>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6" name="Google Shape;546;p125"/>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7" name="Google Shape;547;p125"/>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48" name="Google Shape;548;p125"/>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549"/>
        <p:cNvGrpSpPr/>
        <p:nvPr/>
      </p:nvGrpSpPr>
      <p:grpSpPr>
        <a:xfrm>
          <a:off x="0" y="0"/>
          <a:ext cx="0" cy="0"/>
          <a:chOff x="0" y="0"/>
          <a:chExt cx="0" cy="0"/>
        </a:xfrm>
      </p:grpSpPr>
      <p:sp>
        <p:nvSpPr>
          <p:cNvPr id="550" name="Google Shape;550;p126"/>
          <p:cNvSpPr txBox="1">
            <a:spLocks noGrp="1"/>
          </p:cNvSpPr>
          <p:nvPr>
            <p:ph type="subTitle" idx="1"/>
          </p:nvPr>
        </p:nvSpPr>
        <p:spPr>
          <a:xfrm>
            <a:off x="457200" y="205200"/>
            <a:ext cx="8229240" cy="39808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1" name="Google Shape;551;p126"/>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2" name="Google Shape;552;p126"/>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53" name="Google Shape;553;p126"/>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554"/>
        <p:cNvGrpSpPr/>
        <p:nvPr/>
      </p:nvGrpSpPr>
      <p:grpSpPr>
        <a:xfrm>
          <a:off x="0" y="0"/>
          <a:ext cx="0" cy="0"/>
          <a:chOff x="0" y="0"/>
          <a:chExt cx="0" cy="0"/>
        </a:xfrm>
      </p:grpSpPr>
      <p:sp>
        <p:nvSpPr>
          <p:cNvPr id="555" name="Google Shape;555;p12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6" name="Google Shape;556;p127"/>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7" name="Google Shape;557;p127"/>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8" name="Google Shape;558;p127"/>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9" name="Google Shape;559;p127"/>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0" name="Google Shape;560;p127"/>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61" name="Google Shape;561;p127"/>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562"/>
        <p:cNvGrpSpPr/>
        <p:nvPr/>
      </p:nvGrpSpPr>
      <p:grpSpPr>
        <a:xfrm>
          <a:off x="0" y="0"/>
          <a:ext cx="0" cy="0"/>
          <a:chOff x="0" y="0"/>
          <a:chExt cx="0" cy="0"/>
        </a:xfrm>
      </p:grpSpPr>
      <p:sp>
        <p:nvSpPr>
          <p:cNvPr id="563" name="Google Shape;563;p12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4" name="Google Shape;564;p128"/>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65" name="Google Shape;565;p128"/>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66" name="Google Shape;566;p128"/>
          <p:cNvSpPr txBox="1">
            <a:spLocks noGrp="1"/>
          </p:cNvSpPr>
          <p:nvPr>
            <p:ph type="body" idx="3"/>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67" name="Google Shape;567;p128"/>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8" name="Google Shape;568;p128"/>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69" name="Google Shape;569;p128"/>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570"/>
        <p:cNvGrpSpPr/>
        <p:nvPr/>
      </p:nvGrpSpPr>
      <p:grpSpPr>
        <a:xfrm>
          <a:off x="0" y="0"/>
          <a:ext cx="0" cy="0"/>
          <a:chOff x="0" y="0"/>
          <a:chExt cx="0" cy="0"/>
        </a:xfrm>
      </p:grpSpPr>
      <p:sp>
        <p:nvSpPr>
          <p:cNvPr id="571" name="Google Shape;571;p12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2" name="Google Shape;572;p129"/>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73" name="Google Shape;573;p129"/>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74" name="Google Shape;574;p129"/>
          <p:cNvSpPr txBox="1">
            <a:spLocks noGrp="1"/>
          </p:cNvSpPr>
          <p:nvPr>
            <p:ph type="body" idx="3"/>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75" name="Google Shape;575;p129"/>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6" name="Google Shape;576;p129"/>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77" name="Google Shape;577;p129"/>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53"/>
        <p:cNvGrpSpPr/>
        <p:nvPr/>
      </p:nvGrpSpPr>
      <p:grpSpPr>
        <a:xfrm>
          <a:off x="0" y="0"/>
          <a:ext cx="0" cy="0"/>
          <a:chOff x="0" y="0"/>
          <a:chExt cx="0" cy="0"/>
        </a:xfrm>
      </p:grpSpPr>
      <p:sp>
        <p:nvSpPr>
          <p:cNvPr id="54" name="Google Shape;54;p5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50"/>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6" name="Google Shape;56;p50"/>
          <p:cNvSpPr txBox="1">
            <a:spLocks noGrp="1"/>
          </p:cNvSpPr>
          <p:nvPr>
            <p:ph type="body" idx="2"/>
          </p:nvPr>
        </p:nvSpPr>
        <p:spPr>
          <a:xfrm>
            <a:off x="467424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7" name="Google Shape;57;p50"/>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8" name="Google Shape;58;p5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5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50"/>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578"/>
        <p:cNvGrpSpPr/>
        <p:nvPr/>
      </p:nvGrpSpPr>
      <p:grpSpPr>
        <a:xfrm>
          <a:off x="0" y="0"/>
          <a:ext cx="0" cy="0"/>
          <a:chOff x="0" y="0"/>
          <a:chExt cx="0" cy="0"/>
        </a:xfrm>
      </p:grpSpPr>
      <p:sp>
        <p:nvSpPr>
          <p:cNvPr id="579" name="Google Shape;579;p13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0" name="Google Shape;580;p130"/>
          <p:cNvSpPr txBox="1">
            <a:spLocks noGrp="1"/>
          </p:cNvSpPr>
          <p:nvPr>
            <p:ph type="body" idx="1"/>
          </p:nvPr>
        </p:nvSpPr>
        <p:spPr>
          <a:xfrm>
            <a:off x="457200" y="120339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81" name="Google Shape;581;p130"/>
          <p:cNvSpPr txBox="1">
            <a:spLocks noGrp="1"/>
          </p:cNvSpPr>
          <p:nvPr>
            <p:ph type="body" idx="2"/>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82" name="Google Shape;582;p13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3" name="Google Shape;583;p13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84" name="Google Shape;584;p130"/>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585"/>
        <p:cNvGrpSpPr/>
        <p:nvPr/>
      </p:nvGrpSpPr>
      <p:grpSpPr>
        <a:xfrm>
          <a:off x="0" y="0"/>
          <a:ext cx="0" cy="0"/>
          <a:chOff x="0" y="0"/>
          <a:chExt cx="0" cy="0"/>
        </a:xfrm>
      </p:grpSpPr>
      <p:sp>
        <p:nvSpPr>
          <p:cNvPr id="586" name="Google Shape;586;p13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7" name="Google Shape;587;p131"/>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88" name="Google Shape;588;p131"/>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89" name="Google Shape;589;p131"/>
          <p:cNvSpPr txBox="1">
            <a:spLocks noGrp="1"/>
          </p:cNvSpPr>
          <p:nvPr>
            <p:ph type="body" idx="3"/>
          </p:nvPr>
        </p:nvSpPr>
        <p:spPr>
          <a:xfrm>
            <a:off x="45720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90" name="Google Shape;590;p131"/>
          <p:cNvSpPr txBox="1">
            <a:spLocks noGrp="1"/>
          </p:cNvSpPr>
          <p:nvPr>
            <p:ph type="body" idx="4"/>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91" name="Google Shape;591;p131"/>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2" name="Google Shape;592;p131"/>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593" name="Google Shape;593;p131"/>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94"/>
        <p:cNvGrpSpPr/>
        <p:nvPr/>
      </p:nvGrpSpPr>
      <p:grpSpPr>
        <a:xfrm>
          <a:off x="0" y="0"/>
          <a:ext cx="0" cy="0"/>
          <a:chOff x="0" y="0"/>
          <a:chExt cx="0" cy="0"/>
        </a:xfrm>
      </p:grpSpPr>
      <p:sp>
        <p:nvSpPr>
          <p:cNvPr id="595" name="Google Shape;595;p13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6" name="Google Shape;596;p132"/>
          <p:cNvSpPr txBox="1">
            <a:spLocks noGrp="1"/>
          </p:cNvSpPr>
          <p:nvPr>
            <p:ph type="body" idx="1"/>
          </p:nvPr>
        </p:nvSpPr>
        <p:spPr>
          <a:xfrm>
            <a:off x="45720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97" name="Google Shape;597;p132"/>
          <p:cNvSpPr txBox="1">
            <a:spLocks noGrp="1"/>
          </p:cNvSpPr>
          <p:nvPr>
            <p:ph type="body" idx="2"/>
          </p:nvPr>
        </p:nvSpPr>
        <p:spPr>
          <a:xfrm>
            <a:off x="323964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98" name="Google Shape;598;p132"/>
          <p:cNvSpPr txBox="1">
            <a:spLocks noGrp="1"/>
          </p:cNvSpPr>
          <p:nvPr>
            <p:ph type="body" idx="3"/>
          </p:nvPr>
        </p:nvSpPr>
        <p:spPr>
          <a:xfrm>
            <a:off x="6022080" y="120339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99" name="Google Shape;599;p132"/>
          <p:cNvSpPr txBox="1">
            <a:spLocks noGrp="1"/>
          </p:cNvSpPr>
          <p:nvPr>
            <p:ph type="body" idx="4"/>
          </p:nvPr>
        </p:nvSpPr>
        <p:spPr>
          <a:xfrm>
            <a:off x="45720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00" name="Google Shape;600;p132"/>
          <p:cNvSpPr txBox="1">
            <a:spLocks noGrp="1"/>
          </p:cNvSpPr>
          <p:nvPr>
            <p:ph type="body" idx="5"/>
          </p:nvPr>
        </p:nvSpPr>
        <p:spPr>
          <a:xfrm>
            <a:off x="323964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01" name="Google Shape;601;p132"/>
          <p:cNvSpPr txBox="1">
            <a:spLocks noGrp="1"/>
          </p:cNvSpPr>
          <p:nvPr>
            <p:ph type="body" idx="6"/>
          </p:nvPr>
        </p:nvSpPr>
        <p:spPr>
          <a:xfrm>
            <a:off x="6022080" y="2761560"/>
            <a:ext cx="26496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02" name="Google Shape;602;p132"/>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3" name="Google Shape;603;p132"/>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604" name="Google Shape;604;p132"/>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61"/>
        <p:cNvGrpSpPr/>
        <p:nvPr/>
      </p:nvGrpSpPr>
      <p:grpSpPr>
        <a:xfrm>
          <a:off x="0" y="0"/>
          <a:ext cx="0" cy="0"/>
          <a:chOff x="0" y="0"/>
          <a:chExt cx="0" cy="0"/>
        </a:xfrm>
      </p:grpSpPr>
      <p:sp>
        <p:nvSpPr>
          <p:cNvPr id="62" name="Google Shape;62;p5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51"/>
          <p:cNvSpPr txBox="1">
            <a:spLocks noGrp="1"/>
          </p:cNvSpPr>
          <p:nvPr>
            <p:ph type="body" idx="1"/>
          </p:nvPr>
        </p:nvSpPr>
        <p:spPr>
          <a:xfrm>
            <a:off x="457200" y="1203390"/>
            <a:ext cx="4015800" cy="2982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4" name="Google Shape;64;p51"/>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5" name="Google Shape;65;p51"/>
          <p:cNvSpPr txBox="1">
            <a:spLocks noGrp="1"/>
          </p:cNvSpPr>
          <p:nvPr>
            <p:ph type="body" idx="3"/>
          </p:nvPr>
        </p:nvSpPr>
        <p:spPr>
          <a:xfrm>
            <a:off x="4674240" y="276156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6" name="Google Shape;66;p51"/>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51"/>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51"/>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69"/>
        <p:cNvGrpSpPr/>
        <p:nvPr/>
      </p:nvGrpSpPr>
      <p:grpSpPr>
        <a:xfrm>
          <a:off x="0" y="0"/>
          <a:ext cx="0" cy="0"/>
          <a:chOff x="0" y="0"/>
          <a:chExt cx="0" cy="0"/>
        </a:xfrm>
      </p:grpSpPr>
      <p:sp>
        <p:nvSpPr>
          <p:cNvPr id="70" name="Google Shape;70;p5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52"/>
          <p:cNvSpPr txBox="1">
            <a:spLocks noGrp="1"/>
          </p:cNvSpPr>
          <p:nvPr>
            <p:ph type="body" idx="1"/>
          </p:nvPr>
        </p:nvSpPr>
        <p:spPr>
          <a:xfrm>
            <a:off x="45720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52"/>
          <p:cNvSpPr txBox="1">
            <a:spLocks noGrp="1"/>
          </p:cNvSpPr>
          <p:nvPr>
            <p:ph type="body" idx="2"/>
          </p:nvPr>
        </p:nvSpPr>
        <p:spPr>
          <a:xfrm>
            <a:off x="4674240" y="1203390"/>
            <a:ext cx="401580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3" name="Google Shape;73;p52"/>
          <p:cNvSpPr txBox="1">
            <a:spLocks noGrp="1"/>
          </p:cNvSpPr>
          <p:nvPr>
            <p:ph type="body" idx="3"/>
          </p:nvPr>
        </p:nvSpPr>
        <p:spPr>
          <a:xfrm>
            <a:off x="457200" y="2761560"/>
            <a:ext cx="8229240" cy="142263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4" name="Google Shape;74;p52"/>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52"/>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a:p>
        </p:txBody>
      </p:sp>
      <p:sp>
        <p:nvSpPr>
          <p:cNvPr id="76" name="Google Shape;76;p52"/>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jp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2.jp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2.jp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2.jp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1.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2.jp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29"/>
          <p:cNvSpPr/>
          <p:nvPr/>
        </p:nvSpPr>
        <p:spPr>
          <a:xfrm>
            <a:off x="0" y="0"/>
            <a:ext cx="9142920" cy="62775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7;p29"/>
          <p:cNvSpPr/>
          <p:nvPr/>
        </p:nvSpPr>
        <p:spPr>
          <a:xfrm rot="10800000" flipH="1">
            <a:off x="-360" y="5029020"/>
            <a:ext cx="9142920" cy="147690"/>
          </a:xfrm>
          <a:prstGeom prst="rect">
            <a:avLst/>
          </a:prstGeom>
          <a:solidFill>
            <a:srgbClr val="FF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 name="Google Shape;8;p29"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pic>
        <p:nvPicPr>
          <p:cNvPr id="9" name="Google Shape;9;p29"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grpSp>
        <p:nvGrpSpPr>
          <p:cNvPr id="10" name="Google Shape;10;p29"/>
          <p:cNvGrpSpPr/>
          <p:nvPr/>
        </p:nvGrpSpPr>
        <p:grpSpPr>
          <a:xfrm>
            <a:off x="6146640" y="0"/>
            <a:ext cx="2996280" cy="656370"/>
            <a:chOff x="6146640" y="0"/>
            <a:chExt cx="2996280" cy="875160"/>
          </a:xfrm>
        </p:grpSpPr>
        <p:sp>
          <p:nvSpPr>
            <p:cNvPr id="11" name="Google Shape;11;p29"/>
            <p:cNvSpPr/>
            <p:nvPr/>
          </p:nvSpPr>
          <p:spPr>
            <a:xfrm>
              <a:off x="6146640" y="0"/>
              <a:ext cx="2996280" cy="83700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 name="Google Shape;12;p29" descr="LOGO.gif"/>
            <p:cNvPicPr preferRelativeResize="0"/>
            <p:nvPr/>
          </p:nvPicPr>
          <p:blipFill rotWithShape="1">
            <a:blip r:embed="rId14">
              <a:alphaModFix/>
            </a:blip>
            <a:srcRect b="10714"/>
            <a:stretch/>
          </p:blipFill>
          <p:spPr>
            <a:xfrm>
              <a:off x="6553080" y="228600"/>
              <a:ext cx="2056320" cy="633960"/>
            </a:xfrm>
            <a:prstGeom prst="rect">
              <a:avLst/>
            </a:prstGeom>
            <a:noFill/>
            <a:ln>
              <a:noFill/>
            </a:ln>
          </p:spPr>
        </p:pic>
        <p:sp>
          <p:nvSpPr>
            <p:cNvPr id="13" name="Google Shape;13;p29"/>
            <p:cNvSpPr/>
            <p:nvPr/>
          </p:nvSpPr>
          <p:spPr>
            <a:xfrm>
              <a:off x="6527880" y="190440"/>
              <a:ext cx="2075400" cy="68472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4" name="Google Shape;14;p29" descr="logo.jpg"/>
          <p:cNvPicPr preferRelativeResize="0"/>
          <p:nvPr/>
        </p:nvPicPr>
        <p:blipFill rotWithShape="1">
          <a:blip r:embed="rId15">
            <a:alphaModFix/>
          </a:blip>
          <a:srcRect/>
          <a:stretch/>
        </p:blipFill>
        <p:spPr>
          <a:xfrm>
            <a:off x="6553080" y="171450"/>
            <a:ext cx="1439910" cy="456300"/>
          </a:xfrm>
          <a:prstGeom prst="rect">
            <a:avLst/>
          </a:prstGeom>
          <a:noFill/>
          <a:ln>
            <a:noFill/>
          </a:ln>
        </p:spPr>
      </p:pic>
      <p:sp>
        <p:nvSpPr>
          <p:cNvPr id="15" name="Google Shape;15;p29"/>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marR="0" lvl="0" algn="ctr" rtl="0">
              <a:lnSpc>
                <a:spcPct val="100000"/>
              </a:lnSpc>
              <a:spcBef>
                <a:spcPts val="0"/>
              </a:spcBef>
              <a:spcAft>
                <a:spcPts val="0"/>
              </a:spcAft>
              <a:buClr>
                <a:srgbClr val="000000"/>
              </a:buClr>
              <a:buSzPts val="1400"/>
              <a:buFont typeface="Times New Roman"/>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6" name="Google Shape;16;p29"/>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b="0"/>
          </a:p>
        </p:txBody>
      </p:sp>
      <p:sp>
        <p:nvSpPr>
          <p:cNvPr id="17" name="Google Shape;17;p29"/>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8" name="Google Shape;18;p2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9" name="Google Shape;19;p29"/>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4"/>
        <p:cNvGrpSpPr/>
        <p:nvPr/>
      </p:nvGrpSpPr>
      <p:grpSpPr>
        <a:xfrm>
          <a:off x="0" y="0"/>
          <a:ext cx="0" cy="0"/>
          <a:chOff x="0" y="0"/>
          <a:chExt cx="0" cy="0"/>
        </a:xfrm>
      </p:grpSpPr>
      <p:sp>
        <p:nvSpPr>
          <p:cNvPr id="105" name="Google Shape;105;p33"/>
          <p:cNvSpPr/>
          <p:nvPr/>
        </p:nvSpPr>
        <p:spPr>
          <a:xfrm>
            <a:off x="0" y="0"/>
            <a:ext cx="9142920" cy="62775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33"/>
          <p:cNvSpPr/>
          <p:nvPr/>
        </p:nvSpPr>
        <p:spPr>
          <a:xfrm rot="10800000" flipH="1">
            <a:off x="-360" y="5029020"/>
            <a:ext cx="9142920" cy="147690"/>
          </a:xfrm>
          <a:prstGeom prst="rect">
            <a:avLst/>
          </a:prstGeom>
          <a:solidFill>
            <a:srgbClr val="FF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7" name="Google Shape;107;p33"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pic>
        <p:nvPicPr>
          <p:cNvPr id="108" name="Google Shape;108;p33"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grpSp>
        <p:nvGrpSpPr>
          <p:cNvPr id="109" name="Google Shape;109;p33"/>
          <p:cNvGrpSpPr/>
          <p:nvPr/>
        </p:nvGrpSpPr>
        <p:grpSpPr>
          <a:xfrm>
            <a:off x="6146640" y="0"/>
            <a:ext cx="2996280" cy="656370"/>
            <a:chOff x="6146640" y="0"/>
            <a:chExt cx="2996280" cy="875160"/>
          </a:xfrm>
        </p:grpSpPr>
        <p:sp>
          <p:nvSpPr>
            <p:cNvPr id="110" name="Google Shape;110;p33"/>
            <p:cNvSpPr/>
            <p:nvPr/>
          </p:nvSpPr>
          <p:spPr>
            <a:xfrm>
              <a:off x="6146640" y="0"/>
              <a:ext cx="2996280" cy="83700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1" name="Google Shape;111;p33" descr="LOGO.gif"/>
            <p:cNvPicPr preferRelativeResize="0"/>
            <p:nvPr/>
          </p:nvPicPr>
          <p:blipFill rotWithShape="1">
            <a:blip r:embed="rId14">
              <a:alphaModFix/>
            </a:blip>
            <a:srcRect b="10714"/>
            <a:stretch/>
          </p:blipFill>
          <p:spPr>
            <a:xfrm>
              <a:off x="6553080" y="228600"/>
              <a:ext cx="2056320" cy="633960"/>
            </a:xfrm>
            <a:prstGeom prst="rect">
              <a:avLst/>
            </a:prstGeom>
            <a:noFill/>
            <a:ln>
              <a:noFill/>
            </a:ln>
          </p:spPr>
        </p:pic>
        <p:sp>
          <p:nvSpPr>
            <p:cNvPr id="112" name="Google Shape;112;p33"/>
            <p:cNvSpPr/>
            <p:nvPr/>
          </p:nvSpPr>
          <p:spPr>
            <a:xfrm>
              <a:off x="6527880" y="190440"/>
              <a:ext cx="2075400" cy="68472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13" name="Google Shape;113;p33" descr="logo.jpg"/>
          <p:cNvPicPr preferRelativeResize="0"/>
          <p:nvPr/>
        </p:nvPicPr>
        <p:blipFill rotWithShape="1">
          <a:blip r:embed="rId15">
            <a:alphaModFix/>
          </a:blip>
          <a:srcRect/>
          <a:stretch/>
        </p:blipFill>
        <p:spPr>
          <a:xfrm>
            <a:off x="6553080" y="171450"/>
            <a:ext cx="1439910" cy="456300"/>
          </a:xfrm>
          <a:prstGeom prst="rect">
            <a:avLst/>
          </a:prstGeom>
          <a:noFill/>
          <a:ln>
            <a:noFill/>
          </a:ln>
        </p:spPr>
      </p:pic>
      <p:sp>
        <p:nvSpPr>
          <p:cNvPr id="114" name="Google Shape;114;p33"/>
          <p:cNvSpPr txBox="1">
            <a:spLocks noGrp="1"/>
          </p:cNvSpPr>
          <p:nvPr>
            <p:ph type="title"/>
          </p:nvPr>
        </p:nvSpPr>
        <p:spPr>
          <a:xfrm>
            <a:off x="457200" y="205200"/>
            <a:ext cx="8228880" cy="85833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5" name="Google Shape;115;p33"/>
          <p:cNvSpPr txBox="1">
            <a:spLocks noGrp="1"/>
          </p:cNvSpPr>
          <p:nvPr>
            <p:ph type="body" idx="1"/>
          </p:nvPr>
        </p:nvSpPr>
        <p:spPr>
          <a:xfrm>
            <a:off x="457200" y="1203390"/>
            <a:ext cx="8228880" cy="298269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6" name="Google Shape;116;p33"/>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marR="0" lvl="0" algn="ctr" rtl="0">
              <a:lnSpc>
                <a:spcPct val="100000"/>
              </a:lnSpc>
              <a:spcBef>
                <a:spcPts val="0"/>
              </a:spcBef>
              <a:spcAft>
                <a:spcPts val="0"/>
              </a:spcAft>
              <a:buClr>
                <a:srgbClr val="000000"/>
              </a:buClr>
              <a:buSzPts val="1400"/>
              <a:buFont typeface="Times New Roman"/>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7" name="Google Shape;117;p33"/>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b="0"/>
          </a:p>
        </p:txBody>
      </p:sp>
      <p:sp>
        <p:nvSpPr>
          <p:cNvPr id="118" name="Google Shape;118;p33"/>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3"/>
        <p:cNvGrpSpPr/>
        <p:nvPr/>
      </p:nvGrpSpPr>
      <p:grpSpPr>
        <a:xfrm>
          <a:off x="0" y="0"/>
          <a:ext cx="0" cy="0"/>
          <a:chOff x="0" y="0"/>
          <a:chExt cx="0" cy="0"/>
        </a:xfrm>
      </p:grpSpPr>
      <p:sp>
        <p:nvSpPr>
          <p:cNvPr id="204" name="Google Shape;204;p35"/>
          <p:cNvSpPr/>
          <p:nvPr/>
        </p:nvSpPr>
        <p:spPr>
          <a:xfrm>
            <a:off x="0" y="0"/>
            <a:ext cx="9142920" cy="62775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35"/>
          <p:cNvSpPr/>
          <p:nvPr/>
        </p:nvSpPr>
        <p:spPr>
          <a:xfrm rot="10800000" flipH="1">
            <a:off x="-360" y="5029020"/>
            <a:ext cx="9142920" cy="147690"/>
          </a:xfrm>
          <a:prstGeom prst="rect">
            <a:avLst/>
          </a:prstGeom>
          <a:solidFill>
            <a:srgbClr val="FF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6" name="Google Shape;206;p35"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pic>
        <p:nvPicPr>
          <p:cNvPr id="207" name="Google Shape;207;p35"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grpSp>
        <p:nvGrpSpPr>
          <p:cNvPr id="208" name="Google Shape;208;p35"/>
          <p:cNvGrpSpPr/>
          <p:nvPr/>
        </p:nvGrpSpPr>
        <p:grpSpPr>
          <a:xfrm>
            <a:off x="6146640" y="0"/>
            <a:ext cx="2996280" cy="656370"/>
            <a:chOff x="6146640" y="0"/>
            <a:chExt cx="2996280" cy="875160"/>
          </a:xfrm>
        </p:grpSpPr>
        <p:sp>
          <p:nvSpPr>
            <p:cNvPr id="209" name="Google Shape;209;p35"/>
            <p:cNvSpPr/>
            <p:nvPr/>
          </p:nvSpPr>
          <p:spPr>
            <a:xfrm>
              <a:off x="6146640" y="0"/>
              <a:ext cx="2996280" cy="83700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10" name="Google Shape;210;p35" descr="LOGO.gif"/>
            <p:cNvPicPr preferRelativeResize="0"/>
            <p:nvPr/>
          </p:nvPicPr>
          <p:blipFill rotWithShape="1">
            <a:blip r:embed="rId14">
              <a:alphaModFix/>
            </a:blip>
            <a:srcRect b="10714"/>
            <a:stretch/>
          </p:blipFill>
          <p:spPr>
            <a:xfrm>
              <a:off x="6553080" y="228600"/>
              <a:ext cx="2056320" cy="633960"/>
            </a:xfrm>
            <a:prstGeom prst="rect">
              <a:avLst/>
            </a:prstGeom>
            <a:noFill/>
            <a:ln>
              <a:noFill/>
            </a:ln>
          </p:spPr>
        </p:pic>
        <p:sp>
          <p:nvSpPr>
            <p:cNvPr id="211" name="Google Shape;211;p35"/>
            <p:cNvSpPr/>
            <p:nvPr/>
          </p:nvSpPr>
          <p:spPr>
            <a:xfrm>
              <a:off x="6527880" y="190440"/>
              <a:ext cx="2075400" cy="68472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12" name="Google Shape;212;p35" descr="logo.jpg"/>
          <p:cNvPicPr preferRelativeResize="0"/>
          <p:nvPr/>
        </p:nvPicPr>
        <p:blipFill rotWithShape="1">
          <a:blip r:embed="rId15">
            <a:alphaModFix/>
          </a:blip>
          <a:srcRect/>
          <a:stretch/>
        </p:blipFill>
        <p:spPr>
          <a:xfrm>
            <a:off x="6553080" y="171450"/>
            <a:ext cx="1439910" cy="456300"/>
          </a:xfrm>
          <a:prstGeom prst="rect">
            <a:avLst/>
          </a:prstGeom>
          <a:noFill/>
          <a:ln>
            <a:noFill/>
          </a:ln>
        </p:spPr>
      </p:pic>
      <p:sp>
        <p:nvSpPr>
          <p:cNvPr id="213" name="Google Shape;213;p35"/>
          <p:cNvSpPr txBox="1">
            <a:spLocks noGrp="1"/>
          </p:cNvSpPr>
          <p:nvPr>
            <p:ph type="title"/>
          </p:nvPr>
        </p:nvSpPr>
        <p:spPr>
          <a:xfrm>
            <a:off x="457200" y="205200"/>
            <a:ext cx="8228880" cy="85833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14" name="Google Shape;214;p35"/>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marR="0" lvl="0" algn="ctr" rtl="0">
              <a:lnSpc>
                <a:spcPct val="100000"/>
              </a:lnSpc>
              <a:spcBef>
                <a:spcPts val="0"/>
              </a:spcBef>
              <a:spcAft>
                <a:spcPts val="0"/>
              </a:spcAft>
              <a:buClr>
                <a:srgbClr val="000000"/>
              </a:buClr>
              <a:buSzPts val="1400"/>
              <a:buFont typeface="Times New Roman"/>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15" name="Google Shape;215;p35"/>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b="0"/>
          </a:p>
        </p:txBody>
      </p:sp>
      <p:sp>
        <p:nvSpPr>
          <p:cNvPr id="216" name="Google Shape;216;p35"/>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17" name="Google Shape;217;p35"/>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2"/>
        <p:cNvGrpSpPr/>
        <p:nvPr/>
      </p:nvGrpSpPr>
      <p:grpSpPr>
        <a:xfrm>
          <a:off x="0" y="0"/>
          <a:ext cx="0" cy="0"/>
          <a:chOff x="0" y="0"/>
          <a:chExt cx="0" cy="0"/>
        </a:xfrm>
      </p:grpSpPr>
      <p:sp>
        <p:nvSpPr>
          <p:cNvPr id="303" name="Google Shape;303;p37"/>
          <p:cNvSpPr/>
          <p:nvPr/>
        </p:nvSpPr>
        <p:spPr>
          <a:xfrm>
            <a:off x="0" y="0"/>
            <a:ext cx="9142920" cy="62775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37"/>
          <p:cNvSpPr/>
          <p:nvPr/>
        </p:nvSpPr>
        <p:spPr>
          <a:xfrm rot="10800000" flipH="1">
            <a:off x="-360" y="5029020"/>
            <a:ext cx="9142920" cy="147690"/>
          </a:xfrm>
          <a:prstGeom prst="rect">
            <a:avLst/>
          </a:prstGeom>
          <a:solidFill>
            <a:srgbClr val="FF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5" name="Google Shape;305;p37"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pic>
        <p:nvPicPr>
          <p:cNvPr id="306" name="Google Shape;306;p37"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grpSp>
        <p:nvGrpSpPr>
          <p:cNvPr id="307" name="Google Shape;307;p37"/>
          <p:cNvGrpSpPr/>
          <p:nvPr/>
        </p:nvGrpSpPr>
        <p:grpSpPr>
          <a:xfrm>
            <a:off x="6146640" y="0"/>
            <a:ext cx="2996280" cy="656370"/>
            <a:chOff x="6146640" y="0"/>
            <a:chExt cx="2996280" cy="875160"/>
          </a:xfrm>
        </p:grpSpPr>
        <p:sp>
          <p:nvSpPr>
            <p:cNvPr id="308" name="Google Shape;308;p37"/>
            <p:cNvSpPr/>
            <p:nvPr/>
          </p:nvSpPr>
          <p:spPr>
            <a:xfrm>
              <a:off x="6146640" y="0"/>
              <a:ext cx="2996280" cy="83700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37" descr="LOGO.gif"/>
            <p:cNvPicPr preferRelativeResize="0"/>
            <p:nvPr/>
          </p:nvPicPr>
          <p:blipFill rotWithShape="1">
            <a:blip r:embed="rId14">
              <a:alphaModFix/>
            </a:blip>
            <a:srcRect b="10714"/>
            <a:stretch/>
          </p:blipFill>
          <p:spPr>
            <a:xfrm>
              <a:off x="6553080" y="228600"/>
              <a:ext cx="2056320" cy="633960"/>
            </a:xfrm>
            <a:prstGeom prst="rect">
              <a:avLst/>
            </a:prstGeom>
            <a:noFill/>
            <a:ln>
              <a:noFill/>
            </a:ln>
          </p:spPr>
        </p:pic>
        <p:sp>
          <p:nvSpPr>
            <p:cNvPr id="310" name="Google Shape;310;p37"/>
            <p:cNvSpPr/>
            <p:nvPr/>
          </p:nvSpPr>
          <p:spPr>
            <a:xfrm>
              <a:off x="6527880" y="190440"/>
              <a:ext cx="2075400" cy="68472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11" name="Google Shape;311;p37" descr="logo.jpg"/>
          <p:cNvPicPr preferRelativeResize="0"/>
          <p:nvPr/>
        </p:nvPicPr>
        <p:blipFill rotWithShape="1">
          <a:blip r:embed="rId15">
            <a:alphaModFix/>
          </a:blip>
          <a:srcRect/>
          <a:stretch/>
        </p:blipFill>
        <p:spPr>
          <a:xfrm>
            <a:off x="6553080" y="171450"/>
            <a:ext cx="1439910" cy="456300"/>
          </a:xfrm>
          <a:prstGeom prst="rect">
            <a:avLst/>
          </a:prstGeom>
          <a:noFill/>
          <a:ln>
            <a:noFill/>
          </a:ln>
        </p:spPr>
      </p:pic>
      <p:sp>
        <p:nvSpPr>
          <p:cNvPr id="312" name="Google Shape;312;p37"/>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marR="0" lvl="0" algn="ctr" rtl="0">
              <a:lnSpc>
                <a:spcPct val="100000"/>
              </a:lnSpc>
              <a:spcBef>
                <a:spcPts val="0"/>
              </a:spcBef>
              <a:spcAft>
                <a:spcPts val="0"/>
              </a:spcAft>
              <a:buClr>
                <a:srgbClr val="000000"/>
              </a:buClr>
              <a:buSzPts val="1400"/>
              <a:buFont typeface="Times New Roman"/>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13" name="Google Shape;313;p37"/>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b="0"/>
          </a:p>
        </p:txBody>
      </p:sp>
      <p:sp>
        <p:nvSpPr>
          <p:cNvPr id="314" name="Google Shape;314;p37"/>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15" name="Google Shape;315;p37"/>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16" name="Google Shape;316;p37"/>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01"/>
        <p:cNvGrpSpPr/>
        <p:nvPr/>
      </p:nvGrpSpPr>
      <p:grpSpPr>
        <a:xfrm>
          <a:off x="0" y="0"/>
          <a:ext cx="0" cy="0"/>
          <a:chOff x="0" y="0"/>
          <a:chExt cx="0" cy="0"/>
        </a:xfrm>
      </p:grpSpPr>
      <p:sp>
        <p:nvSpPr>
          <p:cNvPr id="402" name="Google Shape;402;p39"/>
          <p:cNvSpPr/>
          <p:nvPr/>
        </p:nvSpPr>
        <p:spPr>
          <a:xfrm>
            <a:off x="0" y="0"/>
            <a:ext cx="9142920" cy="62775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39"/>
          <p:cNvSpPr/>
          <p:nvPr/>
        </p:nvSpPr>
        <p:spPr>
          <a:xfrm rot="10800000" flipH="1">
            <a:off x="-360" y="5029020"/>
            <a:ext cx="9142920" cy="147690"/>
          </a:xfrm>
          <a:prstGeom prst="rect">
            <a:avLst/>
          </a:prstGeom>
          <a:solidFill>
            <a:srgbClr val="FF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04" name="Google Shape;404;p39"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pic>
        <p:nvPicPr>
          <p:cNvPr id="405" name="Google Shape;405;p39"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grpSp>
        <p:nvGrpSpPr>
          <p:cNvPr id="406" name="Google Shape;406;p39"/>
          <p:cNvGrpSpPr/>
          <p:nvPr/>
        </p:nvGrpSpPr>
        <p:grpSpPr>
          <a:xfrm>
            <a:off x="6146640" y="0"/>
            <a:ext cx="2996280" cy="656370"/>
            <a:chOff x="6146640" y="0"/>
            <a:chExt cx="2996280" cy="875160"/>
          </a:xfrm>
        </p:grpSpPr>
        <p:sp>
          <p:nvSpPr>
            <p:cNvPr id="407" name="Google Shape;407;p39"/>
            <p:cNvSpPr/>
            <p:nvPr/>
          </p:nvSpPr>
          <p:spPr>
            <a:xfrm>
              <a:off x="6146640" y="0"/>
              <a:ext cx="2996280" cy="83700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08" name="Google Shape;408;p39" descr="LOGO.gif"/>
            <p:cNvPicPr preferRelativeResize="0"/>
            <p:nvPr/>
          </p:nvPicPr>
          <p:blipFill rotWithShape="1">
            <a:blip r:embed="rId14">
              <a:alphaModFix/>
            </a:blip>
            <a:srcRect b="10714"/>
            <a:stretch/>
          </p:blipFill>
          <p:spPr>
            <a:xfrm>
              <a:off x="6553080" y="228600"/>
              <a:ext cx="2056320" cy="633960"/>
            </a:xfrm>
            <a:prstGeom prst="rect">
              <a:avLst/>
            </a:prstGeom>
            <a:noFill/>
            <a:ln>
              <a:noFill/>
            </a:ln>
          </p:spPr>
        </p:pic>
        <p:sp>
          <p:nvSpPr>
            <p:cNvPr id="409" name="Google Shape;409;p39"/>
            <p:cNvSpPr/>
            <p:nvPr/>
          </p:nvSpPr>
          <p:spPr>
            <a:xfrm>
              <a:off x="6527880" y="190440"/>
              <a:ext cx="2075400" cy="68472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10" name="Google Shape;410;p39" descr="logo.jpg"/>
          <p:cNvPicPr preferRelativeResize="0"/>
          <p:nvPr/>
        </p:nvPicPr>
        <p:blipFill rotWithShape="1">
          <a:blip r:embed="rId15">
            <a:alphaModFix/>
          </a:blip>
          <a:srcRect/>
          <a:stretch/>
        </p:blipFill>
        <p:spPr>
          <a:xfrm>
            <a:off x="6553080" y="171450"/>
            <a:ext cx="1439910" cy="456300"/>
          </a:xfrm>
          <a:prstGeom prst="rect">
            <a:avLst/>
          </a:prstGeom>
          <a:noFill/>
          <a:ln>
            <a:noFill/>
          </a:ln>
        </p:spPr>
      </p:pic>
      <p:pic>
        <p:nvPicPr>
          <p:cNvPr id="411" name="Google Shape;411;p39"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grpSp>
        <p:nvGrpSpPr>
          <p:cNvPr id="412" name="Google Shape;412;p39"/>
          <p:cNvGrpSpPr/>
          <p:nvPr/>
        </p:nvGrpSpPr>
        <p:grpSpPr>
          <a:xfrm>
            <a:off x="6146640" y="0"/>
            <a:ext cx="2996280" cy="656370"/>
            <a:chOff x="6146640" y="0"/>
            <a:chExt cx="2996280" cy="875160"/>
          </a:xfrm>
        </p:grpSpPr>
        <p:sp>
          <p:nvSpPr>
            <p:cNvPr id="413" name="Google Shape;413;p39"/>
            <p:cNvSpPr/>
            <p:nvPr/>
          </p:nvSpPr>
          <p:spPr>
            <a:xfrm>
              <a:off x="6146640" y="0"/>
              <a:ext cx="2996280" cy="83700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14" name="Google Shape;414;p39" descr="LOGO.gif"/>
            <p:cNvPicPr preferRelativeResize="0"/>
            <p:nvPr/>
          </p:nvPicPr>
          <p:blipFill rotWithShape="1">
            <a:blip r:embed="rId14">
              <a:alphaModFix/>
            </a:blip>
            <a:srcRect b="10714"/>
            <a:stretch/>
          </p:blipFill>
          <p:spPr>
            <a:xfrm>
              <a:off x="6553080" y="228600"/>
              <a:ext cx="2056320" cy="633960"/>
            </a:xfrm>
            <a:prstGeom prst="rect">
              <a:avLst/>
            </a:prstGeom>
            <a:noFill/>
            <a:ln>
              <a:noFill/>
            </a:ln>
          </p:spPr>
        </p:pic>
        <p:sp>
          <p:nvSpPr>
            <p:cNvPr id="415" name="Google Shape;415;p39"/>
            <p:cNvSpPr/>
            <p:nvPr/>
          </p:nvSpPr>
          <p:spPr>
            <a:xfrm>
              <a:off x="6527880" y="190440"/>
              <a:ext cx="2075400" cy="68472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16" name="Google Shape;416;p39" descr="logo.jpg"/>
          <p:cNvPicPr preferRelativeResize="0"/>
          <p:nvPr/>
        </p:nvPicPr>
        <p:blipFill rotWithShape="1">
          <a:blip r:embed="rId15">
            <a:alphaModFix/>
          </a:blip>
          <a:srcRect/>
          <a:stretch/>
        </p:blipFill>
        <p:spPr>
          <a:xfrm>
            <a:off x="6553080" y="171450"/>
            <a:ext cx="1439910" cy="456300"/>
          </a:xfrm>
          <a:prstGeom prst="rect">
            <a:avLst/>
          </a:prstGeom>
          <a:noFill/>
          <a:ln>
            <a:noFill/>
          </a:ln>
        </p:spPr>
      </p:pic>
      <p:sp>
        <p:nvSpPr>
          <p:cNvPr id="417" name="Google Shape;417;p39"/>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marR="0" lvl="0" algn="ctr" rtl="0">
              <a:lnSpc>
                <a:spcPct val="100000"/>
              </a:lnSpc>
              <a:spcBef>
                <a:spcPts val="0"/>
              </a:spcBef>
              <a:spcAft>
                <a:spcPts val="0"/>
              </a:spcAft>
              <a:buClr>
                <a:srgbClr val="000000"/>
              </a:buClr>
              <a:buSzPts val="1400"/>
              <a:buFont typeface="Times New Roman"/>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18" name="Google Shape;418;p39"/>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b="0"/>
          </a:p>
        </p:txBody>
      </p:sp>
      <p:sp>
        <p:nvSpPr>
          <p:cNvPr id="419" name="Google Shape;419;p39"/>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20" name="Google Shape;420;p3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21" name="Google Shape;421;p39"/>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6"/>
        <p:cNvGrpSpPr/>
        <p:nvPr/>
      </p:nvGrpSpPr>
      <p:grpSpPr>
        <a:xfrm>
          <a:off x="0" y="0"/>
          <a:ext cx="0" cy="0"/>
          <a:chOff x="0" y="0"/>
          <a:chExt cx="0" cy="0"/>
        </a:xfrm>
      </p:grpSpPr>
      <p:sp>
        <p:nvSpPr>
          <p:cNvPr id="507" name="Google Shape;507;p43"/>
          <p:cNvSpPr/>
          <p:nvPr/>
        </p:nvSpPr>
        <p:spPr>
          <a:xfrm>
            <a:off x="0" y="0"/>
            <a:ext cx="9142920" cy="62775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43"/>
          <p:cNvSpPr/>
          <p:nvPr/>
        </p:nvSpPr>
        <p:spPr>
          <a:xfrm rot="10800000" flipH="1">
            <a:off x="-360" y="5029020"/>
            <a:ext cx="9142920" cy="147690"/>
          </a:xfrm>
          <a:prstGeom prst="rect">
            <a:avLst/>
          </a:prstGeom>
          <a:solidFill>
            <a:srgbClr val="FF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09" name="Google Shape;509;p43"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pic>
        <p:nvPicPr>
          <p:cNvPr id="510" name="Google Shape;510;p43" descr="LOGO.gif"/>
          <p:cNvPicPr preferRelativeResize="0"/>
          <p:nvPr/>
        </p:nvPicPr>
        <p:blipFill rotWithShape="1">
          <a:blip r:embed="rId14">
            <a:alphaModFix/>
          </a:blip>
          <a:srcRect b="10714"/>
          <a:stretch/>
        </p:blipFill>
        <p:spPr>
          <a:xfrm>
            <a:off x="6553080" y="171450"/>
            <a:ext cx="2056320" cy="475470"/>
          </a:xfrm>
          <a:prstGeom prst="rect">
            <a:avLst/>
          </a:prstGeom>
          <a:noFill/>
          <a:ln>
            <a:noFill/>
          </a:ln>
        </p:spPr>
      </p:pic>
      <p:grpSp>
        <p:nvGrpSpPr>
          <p:cNvPr id="511" name="Google Shape;511;p43"/>
          <p:cNvGrpSpPr/>
          <p:nvPr/>
        </p:nvGrpSpPr>
        <p:grpSpPr>
          <a:xfrm>
            <a:off x="6146640" y="0"/>
            <a:ext cx="2996280" cy="656370"/>
            <a:chOff x="6146640" y="0"/>
            <a:chExt cx="2996280" cy="875160"/>
          </a:xfrm>
        </p:grpSpPr>
        <p:sp>
          <p:nvSpPr>
            <p:cNvPr id="512" name="Google Shape;512;p43"/>
            <p:cNvSpPr/>
            <p:nvPr/>
          </p:nvSpPr>
          <p:spPr>
            <a:xfrm>
              <a:off x="6146640" y="0"/>
              <a:ext cx="2996280" cy="837000"/>
            </a:xfrm>
            <a:prstGeom prst="rect">
              <a:avLst/>
            </a:prstGeom>
            <a:solidFill>
              <a:srgbClr val="FF33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13" name="Google Shape;513;p43" descr="LOGO.gif"/>
            <p:cNvPicPr preferRelativeResize="0"/>
            <p:nvPr/>
          </p:nvPicPr>
          <p:blipFill rotWithShape="1">
            <a:blip r:embed="rId14">
              <a:alphaModFix/>
            </a:blip>
            <a:srcRect b="10714"/>
            <a:stretch/>
          </p:blipFill>
          <p:spPr>
            <a:xfrm>
              <a:off x="6553080" y="228600"/>
              <a:ext cx="2056320" cy="633960"/>
            </a:xfrm>
            <a:prstGeom prst="rect">
              <a:avLst/>
            </a:prstGeom>
            <a:noFill/>
            <a:ln>
              <a:noFill/>
            </a:ln>
          </p:spPr>
        </p:pic>
        <p:sp>
          <p:nvSpPr>
            <p:cNvPr id="514" name="Google Shape;514;p43"/>
            <p:cNvSpPr/>
            <p:nvPr/>
          </p:nvSpPr>
          <p:spPr>
            <a:xfrm>
              <a:off x="6527880" y="190440"/>
              <a:ext cx="2075400" cy="68472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515" name="Google Shape;515;p43" descr="logo.jpg"/>
          <p:cNvPicPr preferRelativeResize="0"/>
          <p:nvPr/>
        </p:nvPicPr>
        <p:blipFill rotWithShape="1">
          <a:blip r:embed="rId15">
            <a:alphaModFix/>
          </a:blip>
          <a:srcRect/>
          <a:stretch/>
        </p:blipFill>
        <p:spPr>
          <a:xfrm>
            <a:off x="6553080" y="171450"/>
            <a:ext cx="1439910" cy="456300"/>
          </a:xfrm>
          <a:prstGeom prst="rect">
            <a:avLst/>
          </a:prstGeom>
          <a:noFill/>
          <a:ln>
            <a:noFill/>
          </a:ln>
        </p:spPr>
      </p:pic>
      <p:sp>
        <p:nvSpPr>
          <p:cNvPr id="516" name="Google Shape;516;p43"/>
          <p:cNvSpPr txBox="1">
            <a:spLocks noGrp="1"/>
          </p:cNvSpPr>
          <p:nvPr>
            <p:ph type="title"/>
          </p:nvPr>
        </p:nvSpPr>
        <p:spPr>
          <a:xfrm>
            <a:off x="457200" y="205200"/>
            <a:ext cx="8228880" cy="85833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17" name="Google Shape;517;p43"/>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lvl1pPr marR="0" lvl="0" algn="ctr" rtl="0">
              <a:lnSpc>
                <a:spcPct val="100000"/>
              </a:lnSpc>
              <a:spcBef>
                <a:spcPts val="0"/>
              </a:spcBef>
              <a:spcAft>
                <a:spcPts val="0"/>
              </a:spcAft>
              <a:buClr>
                <a:srgbClr val="000000"/>
              </a:buClr>
              <a:buSzPts val="1400"/>
              <a:buFont typeface="Times New Roman"/>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18" name="Google Shape;518;p43"/>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lvl1pPr marL="0" marR="0" lvl="0"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70C0"/>
              </a:buClr>
              <a:buSzPts val="1200"/>
              <a:buFont typeface="Times New Roman"/>
              <a:buNone/>
              <a:defRPr sz="1200" b="1" i="0" u="none" strike="noStrike" cap="none">
                <a:solidFill>
                  <a:srgbClr val="0070C0"/>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a:t>‹#›</a:t>
            </a:fld>
            <a:endParaRPr b="0"/>
          </a:p>
        </p:txBody>
      </p:sp>
      <p:sp>
        <p:nvSpPr>
          <p:cNvPr id="519" name="Google Shape;519;p43"/>
          <p:cNvSpPr txBox="1">
            <a:spLocks noGrp="1"/>
          </p:cNvSpPr>
          <p:nvPr>
            <p:ph type="dt" idx="10"/>
          </p:nvPr>
        </p:nvSpPr>
        <p:spPr>
          <a:xfrm>
            <a:off x="457200" y="4767390"/>
            <a:ext cx="2132640" cy="272970"/>
          </a:xfrm>
          <a:prstGeom prst="rect">
            <a:avLst/>
          </a:prstGeom>
          <a:noFill/>
          <a:ln>
            <a:noFill/>
          </a:ln>
        </p:spPr>
        <p:txBody>
          <a:bodyPr spcFirstLastPara="1" wrap="square" lIns="90000" tIns="45000" rIns="90000" bIns="450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20" name="Google Shape;520;p43"/>
          <p:cNvSpPr txBox="1">
            <a:spLocks noGrp="1"/>
          </p:cNvSpPr>
          <p:nvPr>
            <p:ph type="body" idx="1"/>
          </p:nvPr>
        </p:nvSpPr>
        <p:spPr>
          <a:xfrm>
            <a:off x="457200" y="1203390"/>
            <a:ext cx="8229240" cy="298296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5.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1"/>
          <p:cNvSpPr/>
          <p:nvPr/>
        </p:nvSpPr>
        <p:spPr>
          <a:xfrm>
            <a:off x="1011015" y="644380"/>
            <a:ext cx="7343700" cy="4788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FF0000"/>
              </a:buClr>
              <a:buSzPts val="3600"/>
              <a:buFont typeface="Times New Roman"/>
              <a:buNone/>
            </a:pPr>
            <a:r>
              <a:rPr lang="en" sz="2700" b="1">
                <a:solidFill>
                  <a:srgbClr val="FF0000"/>
                </a:solidFill>
                <a:latin typeface="Times New Roman"/>
                <a:ea typeface="Times New Roman"/>
                <a:cs typeface="Times New Roman"/>
                <a:sym typeface="Times New Roman"/>
              </a:rPr>
              <a:t>Backe</a:t>
            </a:r>
            <a:r>
              <a:rPr lang="en" sz="2700" b="1" i="0" u="none" strike="noStrike" cap="none">
                <a:solidFill>
                  <a:srgbClr val="FF0000"/>
                </a:solidFill>
                <a:latin typeface="Times New Roman"/>
                <a:ea typeface="Times New Roman"/>
                <a:cs typeface="Times New Roman"/>
                <a:sym typeface="Times New Roman"/>
              </a:rPr>
              <a:t>nd Engineering-II Project</a:t>
            </a:r>
            <a:endParaRPr sz="2700" b="0" i="0" u="none" strike="noStrike" cap="none">
              <a:solidFill>
                <a:srgbClr val="000000"/>
              </a:solidFill>
              <a:latin typeface="Arial"/>
              <a:ea typeface="Arial"/>
              <a:cs typeface="Arial"/>
              <a:sym typeface="Arial"/>
            </a:endParaRPr>
          </a:p>
        </p:txBody>
      </p:sp>
      <p:sp>
        <p:nvSpPr>
          <p:cNvPr id="611" name="Google Shape;611;p1"/>
          <p:cNvSpPr/>
          <p:nvPr/>
        </p:nvSpPr>
        <p:spPr>
          <a:xfrm>
            <a:off x="3277800" y="3489750"/>
            <a:ext cx="250560" cy="707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000"/>
              <a:buFont typeface="Times New Roman"/>
              <a:buNone/>
            </a:pPr>
            <a:r>
              <a:rPr lang="en" sz="2000" b="0" i="0" u="none" strike="noStrike" cap="none">
                <a:solidFill>
                  <a:srgbClr val="000000"/>
                </a:solidFill>
                <a:latin typeface="Times New Roman"/>
                <a:ea typeface="Times New Roman"/>
                <a:cs typeface="Times New Roman"/>
                <a:sym typeface="Times New Roman"/>
              </a:rPr>
              <a:t>:</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612" name="Google Shape;612;p1"/>
          <p:cNvSpPr/>
          <p:nvPr/>
        </p:nvSpPr>
        <p:spPr>
          <a:xfrm>
            <a:off x="1298575" y="1123175"/>
            <a:ext cx="7019400" cy="3412500"/>
          </a:xfrm>
          <a:prstGeom prst="rect">
            <a:avLst/>
          </a:prstGeom>
          <a:solidFill>
            <a:srgbClr val="FABF8E"/>
          </a:solid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000"/>
              <a:buFont typeface="Calibri"/>
              <a:buNone/>
            </a:pPr>
            <a:r>
              <a:rPr lang="en" sz="2000" b="0" i="0" u="none" strike="noStrike" cap="none">
                <a:solidFill>
                  <a:srgbClr val="000000"/>
                </a:solidFill>
                <a:latin typeface="Calibri"/>
                <a:ea typeface="Calibri"/>
                <a:cs typeface="Calibri"/>
                <a:sym typeface="Calibri"/>
              </a:rPr>
              <a:t>                             </a:t>
            </a:r>
            <a:r>
              <a:rPr lang="en" sz="2000" b="1" i="0" u="none" strike="noStrike" cap="none">
                <a:solidFill>
                  <a:srgbClr val="000000"/>
                </a:solidFill>
                <a:latin typeface="Calibri"/>
                <a:ea typeface="Calibri"/>
                <a:cs typeface="Calibri"/>
                <a:sym typeface="Calibri"/>
              </a:rPr>
              <a:t>Project Name: </a:t>
            </a:r>
            <a:r>
              <a:rPr lang="en" sz="2000" b="1">
                <a:latin typeface="Calibri"/>
                <a:ea typeface="Calibri"/>
                <a:cs typeface="Calibri"/>
                <a:sym typeface="Calibri"/>
              </a:rPr>
              <a:t>Hotel Translyvania</a:t>
            </a:r>
            <a:endParaRPr sz="2000" b="1"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Calibri"/>
              <a:buNone/>
            </a:pPr>
            <a:r>
              <a:rPr lang="en" sz="2000">
                <a:latin typeface="Calibri"/>
                <a:ea typeface="Calibri"/>
                <a:cs typeface="Calibri"/>
                <a:sym typeface="Calibri"/>
              </a:rPr>
              <a:t>  </a:t>
            </a:r>
            <a:r>
              <a:rPr lang="en" sz="2000" b="0" i="0" u="none" strike="noStrike" cap="none">
                <a:solidFill>
                  <a:srgbClr val="000000"/>
                </a:solidFill>
                <a:latin typeface="Calibri"/>
                <a:ea typeface="Calibri"/>
                <a:cs typeface="Calibri"/>
                <a:sym typeface="Calibri"/>
              </a:rPr>
              <a:t>Team(</a:t>
            </a:r>
            <a:r>
              <a:rPr lang="en" sz="2000">
                <a:latin typeface="Calibri"/>
                <a:ea typeface="Calibri"/>
                <a:cs typeface="Calibri"/>
                <a:sym typeface="Calibri"/>
              </a:rPr>
              <a:t>3</a:t>
            </a:r>
            <a:r>
              <a:rPr lang="en" sz="2000" b="0" i="0" u="none" strike="noStrike" cap="none">
                <a:solidFill>
                  <a:srgbClr val="000000"/>
                </a:solidFill>
                <a:latin typeface="Calibri"/>
                <a:ea typeface="Calibri"/>
                <a:cs typeface="Calibri"/>
                <a:sym typeface="Calibri"/>
              </a:rPr>
              <a:t>) Details: </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000000"/>
                </a:solidFill>
                <a:latin typeface="Arial"/>
                <a:ea typeface="Arial"/>
                <a:cs typeface="Arial"/>
                <a:sym typeface="Arial"/>
              </a:rPr>
              <a:t>  </a:t>
            </a:r>
            <a:r>
              <a:rPr lang="en" sz="2000">
                <a:solidFill>
                  <a:schemeClr val="dk1"/>
                </a:solidFill>
                <a:latin typeface="Calibri"/>
                <a:ea typeface="Calibri"/>
                <a:cs typeface="Calibri"/>
                <a:sym typeface="Calibri"/>
              </a:rPr>
              <a:t>Hardik Jain</a:t>
            </a:r>
            <a:r>
              <a:rPr lang="en" sz="2000" b="0" i="0" u="none" strike="noStrike" cap="none">
                <a:solidFill>
                  <a:schemeClr val="dk1"/>
                </a:solidFill>
                <a:latin typeface="Calibri"/>
                <a:ea typeface="Calibri"/>
                <a:cs typeface="Calibri"/>
                <a:sym typeface="Calibri"/>
              </a:rPr>
              <a:t>(Team Leader): 2310991837(21-A)   </a:t>
            </a:r>
            <a:endParaRPr sz="2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chemeClr val="dk1"/>
                </a:solidFill>
                <a:latin typeface="Calibri"/>
                <a:ea typeface="Calibri"/>
                <a:cs typeface="Calibri"/>
                <a:sym typeface="Calibri"/>
              </a:rPr>
              <a:t> </a:t>
            </a:r>
            <a:r>
              <a:rPr lang="en" sz="1700" b="0" i="0" u="none" strike="noStrike" cap="none">
                <a:solidFill>
                  <a:schemeClr val="dk1"/>
                </a:solidFill>
                <a:latin typeface="Calibri"/>
                <a:ea typeface="Calibri"/>
                <a:cs typeface="Calibri"/>
                <a:sym typeface="Calibri"/>
              </a:rPr>
              <a:t>  </a:t>
            </a:r>
            <a:r>
              <a:rPr lang="en" sz="1600" b="0" i="0" u="none" strike="noStrike" cap="none">
                <a:solidFill>
                  <a:schemeClr val="dk1"/>
                </a:solidFill>
                <a:latin typeface="Calibri"/>
                <a:ea typeface="Calibri"/>
                <a:cs typeface="Calibri"/>
                <a:sym typeface="Calibri"/>
              </a:rPr>
              <a:t>Email ID-   </a:t>
            </a:r>
            <a:r>
              <a:rPr lang="en" sz="1600" u="none">
                <a:solidFill>
                  <a:schemeClr val="dk1"/>
                </a:solidFill>
                <a:latin typeface="Calibri"/>
                <a:ea typeface="Calibri"/>
                <a:cs typeface="Calibri"/>
                <a:sym typeface="Calibri"/>
              </a:rPr>
              <a:t>hardil18</a:t>
            </a:r>
            <a:r>
              <a:rPr lang="en" sz="1600">
                <a:solidFill>
                  <a:schemeClr val="dk1"/>
                </a:solidFill>
                <a:latin typeface="Calibri"/>
                <a:ea typeface="Calibri"/>
                <a:cs typeface="Calibri"/>
                <a:sym typeface="Calibri"/>
              </a:rPr>
              <a:t>37.be23@chitkara.edu.in</a:t>
            </a:r>
            <a:endParaRPr sz="16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Calibri"/>
              <a:buNone/>
            </a:pPr>
            <a:r>
              <a:rPr lang="en" sz="2000" b="0" i="0" u="none" strike="noStrike" cap="none">
                <a:solidFill>
                  <a:schemeClr val="dk1"/>
                </a:solidFill>
                <a:latin typeface="Calibri"/>
                <a:ea typeface="Calibri"/>
                <a:cs typeface="Calibri"/>
                <a:sym typeface="Calibri"/>
              </a:rPr>
              <a:t>  </a:t>
            </a:r>
            <a:r>
              <a:rPr lang="en" sz="2000">
                <a:solidFill>
                  <a:schemeClr val="dk1"/>
                </a:solidFill>
                <a:latin typeface="Calibri"/>
                <a:ea typeface="Calibri"/>
                <a:cs typeface="Calibri"/>
                <a:sym typeface="Calibri"/>
              </a:rPr>
              <a:t> Kanu Priya</a:t>
            </a:r>
            <a:r>
              <a:rPr lang="en" sz="2000" b="0" i="0" u="none" strike="noStrike" cap="none">
                <a:solidFill>
                  <a:srgbClr val="000000"/>
                </a:solidFill>
                <a:latin typeface="Calibri"/>
                <a:ea typeface="Calibri"/>
                <a:cs typeface="Calibri"/>
                <a:sym typeface="Calibri"/>
              </a:rPr>
              <a:t>: 23109918</a:t>
            </a:r>
            <a:r>
              <a:rPr lang="en" sz="2000">
                <a:latin typeface="Calibri"/>
                <a:ea typeface="Calibri"/>
                <a:cs typeface="Calibri"/>
                <a:sym typeface="Calibri"/>
              </a:rPr>
              <a:t>62</a:t>
            </a:r>
            <a:r>
              <a:rPr lang="en" sz="2000" b="0" i="0" u="none" strike="noStrike" cap="none">
                <a:solidFill>
                  <a:srgbClr val="000000"/>
                </a:solidFill>
                <a:latin typeface="Calibri"/>
                <a:ea typeface="Calibri"/>
                <a:cs typeface="Calibri"/>
                <a:sym typeface="Calibri"/>
              </a:rPr>
              <a:t> (21-</a:t>
            </a:r>
            <a:r>
              <a:rPr lang="en" sz="2000">
                <a:latin typeface="Calibri"/>
                <a:ea typeface="Calibri"/>
                <a:cs typeface="Calibri"/>
                <a:sym typeface="Calibri"/>
              </a:rPr>
              <a:t>A</a:t>
            </a:r>
            <a:r>
              <a:rPr lang="en" sz="2000" b="0" i="0" u="none" strike="noStrike" cap="none">
                <a:solidFill>
                  <a:srgbClr val="000000"/>
                </a:solidFill>
                <a:latin typeface="Calibri"/>
                <a:ea typeface="Calibri"/>
                <a:cs typeface="Calibri"/>
                <a:sym typeface="Calibri"/>
              </a:rPr>
              <a:t>)</a:t>
            </a:r>
            <a:endParaRPr sz="20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Calibri"/>
              <a:buNone/>
            </a:pPr>
            <a:r>
              <a:rPr lang="en" sz="1700" b="0" i="0" u="none" strike="noStrike" cap="none">
                <a:solidFill>
                  <a:srgbClr val="000000"/>
                </a:solidFill>
                <a:latin typeface="Calibri"/>
                <a:ea typeface="Calibri"/>
                <a:cs typeface="Calibri"/>
                <a:sym typeface="Calibri"/>
              </a:rPr>
              <a:t>   </a:t>
            </a:r>
            <a:r>
              <a:rPr lang="en" sz="1600" b="0" i="0" u="none" strike="noStrike" cap="none">
                <a:solidFill>
                  <a:srgbClr val="000000"/>
                </a:solidFill>
                <a:latin typeface="Calibri"/>
                <a:ea typeface="Calibri"/>
                <a:cs typeface="Calibri"/>
                <a:sym typeface="Calibri"/>
              </a:rPr>
              <a:t>Email ID-   </a:t>
            </a:r>
            <a:r>
              <a:rPr lang="en" sz="1600" u="none">
                <a:solidFill>
                  <a:srgbClr val="000000"/>
                </a:solidFill>
                <a:latin typeface="Calibri"/>
                <a:ea typeface="Calibri"/>
                <a:cs typeface="Calibri"/>
                <a:sym typeface="Calibri"/>
              </a:rPr>
              <a:t>kanu</a:t>
            </a:r>
            <a:r>
              <a:rPr lang="en" sz="1600">
                <a:latin typeface="Calibri"/>
                <a:ea typeface="Calibri"/>
                <a:cs typeface="Calibri"/>
                <a:sym typeface="Calibri"/>
              </a:rPr>
              <a:t>1862.be23@chitkara.edu.in</a:t>
            </a:r>
            <a:endParaRPr sz="16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Calibri"/>
              <a:buNone/>
            </a:pPr>
            <a:r>
              <a:rPr lang="en" sz="2000" b="0" i="0" u="none" strike="noStrike" cap="none">
                <a:solidFill>
                  <a:srgbClr val="000000"/>
                </a:solidFill>
                <a:latin typeface="Calibri"/>
                <a:ea typeface="Calibri"/>
                <a:cs typeface="Calibri"/>
                <a:sym typeface="Calibri"/>
              </a:rPr>
              <a:t>   </a:t>
            </a:r>
            <a:r>
              <a:rPr lang="en" sz="2000">
                <a:latin typeface="Calibri"/>
                <a:ea typeface="Calibri"/>
                <a:cs typeface="Calibri"/>
                <a:sym typeface="Calibri"/>
              </a:rPr>
              <a:t>Kavita Sharma</a:t>
            </a:r>
            <a:r>
              <a:rPr lang="en" sz="2000" b="0" i="0" u="none" strike="noStrike" cap="none">
                <a:solidFill>
                  <a:srgbClr val="000000"/>
                </a:solidFill>
                <a:latin typeface="Calibri"/>
                <a:ea typeface="Calibri"/>
                <a:cs typeface="Calibri"/>
                <a:sym typeface="Calibri"/>
              </a:rPr>
              <a:t>:  2310991</a:t>
            </a:r>
            <a:r>
              <a:rPr lang="en" sz="2000">
                <a:latin typeface="Calibri"/>
                <a:ea typeface="Calibri"/>
                <a:cs typeface="Calibri"/>
                <a:sym typeface="Calibri"/>
              </a:rPr>
              <a:t>868</a:t>
            </a:r>
            <a:r>
              <a:rPr lang="en" sz="2000" b="0" i="0" u="none" strike="noStrike" cap="none">
                <a:solidFill>
                  <a:srgbClr val="000000"/>
                </a:solidFill>
                <a:latin typeface="Calibri"/>
                <a:ea typeface="Calibri"/>
                <a:cs typeface="Calibri"/>
                <a:sym typeface="Calibri"/>
              </a:rPr>
              <a:t> (21-</a:t>
            </a:r>
            <a:r>
              <a:rPr lang="en" sz="2000">
                <a:latin typeface="Calibri"/>
                <a:ea typeface="Calibri"/>
                <a:cs typeface="Calibri"/>
                <a:sym typeface="Calibri"/>
              </a:rPr>
              <a:t>A</a:t>
            </a:r>
            <a:r>
              <a:rPr lang="en" sz="2000" b="0" i="0" u="none" strike="noStrike" cap="none">
                <a:solidFill>
                  <a:srgbClr val="000000"/>
                </a:solidFill>
                <a:latin typeface="Calibri"/>
                <a:ea typeface="Calibri"/>
                <a:cs typeface="Calibri"/>
                <a:sym typeface="Calibri"/>
              </a:rPr>
              <a:t>)</a:t>
            </a:r>
            <a:endParaRPr sz="20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Calibri"/>
              <a:buNone/>
            </a:pPr>
            <a:r>
              <a:rPr lang="en" sz="2000" b="0" i="0" u="none" strike="noStrike" cap="none">
                <a:solidFill>
                  <a:srgbClr val="000000"/>
                </a:solidFill>
                <a:latin typeface="Calibri"/>
                <a:ea typeface="Calibri"/>
                <a:cs typeface="Calibri"/>
                <a:sym typeface="Calibri"/>
              </a:rPr>
              <a:t> </a:t>
            </a:r>
            <a:r>
              <a:rPr lang="en" sz="1900" b="0" i="0" u="none" strike="noStrike" cap="none">
                <a:solidFill>
                  <a:srgbClr val="000000"/>
                </a:solidFill>
                <a:latin typeface="Calibri"/>
                <a:ea typeface="Calibri"/>
                <a:cs typeface="Calibri"/>
                <a:sym typeface="Calibri"/>
              </a:rPr>
              <a:t> </a:t>
            </a:r>
            <a:r>
              <a:rPr lang="en" sz="1600" b="0" i="0" u="none" strike="noStrike" cap="none">
                <a:solidFill>
                  <a:srgbClr val="000000"/>
                </a:solidFill>
                <a:latin typeface="Calibri"/>
                <a:ea typeface="Calibri"/>
                <a:cs typeface="Calibri"/>
                <a:sym typeface="Calibri"/>
              </a:rPr>
              <a:t> Email ID-   </a:t>
            </a:r>
            <a:r>
              <a:rPr lang="en" sz="1600" u="none">
                <a:solidFill>
                  <a:srgbClr val="000000"/>
                </a:solidFill>
                <a:latin typeface="Calibri"/>
                <a:ea typeface="Calibri"/>
                <a:cs typeface="Calibri"/>
                <a:sym typeface="Calibri"/>
              </a:rPr>
              <a:t>kavita1868.be23@chitkara.edu.in</a:t>
            </a:r>
            <a:endParaRPr sz="16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Calibri"/>
              <a:buNone/>
            </a:pPr>
            <a:r>
              <a:rPr lang="en" sz="2000" b="0" i="0" u="none" strike="noStrike" cap="none">
                <a:solidFill>
                  <a:srgbClr val="000000"/>
                </a:solidFill>
                <a:latin typeface="Calibri"/>
                <a:ea typeface="Calibri"/>
                <a:cs typeface="Calibri"/>
                <a:sym typeface="Calibri"/>
              </a:rPr>
              <a:t>   </a:t>
            </a:r>
            <a:r>
              <a:rPr lang="en" sz="2000">
                <a:latin typeface="Calibri"/>
                <a:ea typeface="Calibri"/>
                <a:cs typeface="Calibri"/>
                <a:sym typeface="Calibri"/>
              </a:rPr>
              <a:t>L Manjila Singha </a:t>
            </a:r>
            <a:r>
              <a:rPr lang="en" sz="2000" b="0" i="0" u="none" strike="noStrike" cap="none">
                <a:solidFill>
                  <a:srgbClr val="000000"/>
                </a:solidFill>
                <a:latin typeface="Calibri"/>
                <a:ea typeface="Calibri"/>
                <a:cs typeface="Calibri"/>
                <a:sym typeface="Calibri"/>
              </a:rPr>
              <a:t>: 231099</a:t>
            </a:r>
            <a:r>
              <a:rPr lang="en" sz="2000">
                <a:latin typeface="Calibri"/>
                <a:ea typeface="Calibri"/>
                <a:cs typeface="Calibri"/>
                <a:sym typeface="Calibri"/>
              </a:rPr>
              <a:t>1881</a:t>
            </a:r>
            <a:r>
              <a:rPr lang="en" sz="2000" b="0" i="0" u="none" strike="noStrike" cap="none">
                <a:solidFill>
                  <a:srgbClr val="000000"/>
                </a:solidFill>
                <a:latin typeface="Calibri"/>
                <a:ea typeface="Calibri"/>
                <a:cs typeface="Calibri"/>
                <a:sym typeface="Calibri"/>
              </a:rPr>
              <a:t>(21-</a:t>
            </a:r>
            <a:r>
              <a:rPr lang="en" sz="2000">
                <a:latin typeface="Calibri"/>
                <a:ea typeface="Calibri"/>
                <a:cs typeface="Calibri"/>
                <a:sym typeface="Calibri"/>
              </a:rPr>
              <a:t>A</a:t>
            </a:r>
            <a:r>
              <a:rPr lang="en" sz="2000" b="0" i="0" u="none" strike="noStrike" cap="none">
                <a:solidFill>
                  <a:srgbClr val="000000"/>
                </a:solidFill>
                <a:latin typeface="Calibri"/>
                <a:ea typeface="Calibri"/>
                <a:cs typeface="Calibri"/>
                <a:sym typeface="Calibri"/>
              </a:rPr>
              <a:t>)</a:t>
            </a:r>
            <a:endParaRPr sz="20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Calibri"/>
              <a:buNone/>
            </a:pPr>
            <a:r>
              <a:rPr lang="en" sz="2000" b="0" i="0" u="none" strike="noStrike" cap="none">
                <a:solidFill>
                  <a:srgbClr val="000000"/>
                </a:solidFill>
                <a:latin typeface="Calibri"/>
                <a:ea typeface="Calibri"/>
                <a:cs typeface="Calibri"/>
                <a:sym typeface="Calibri"/>
              </a:rPr>
              <a:t> </a:t>
            </a:r>
            <a:r>
              <a:rPr lang="en" sz="1600" b="0" i="0" u="none" strike="noStrike" cap="none">
                <a:solidFill>
                  <a:srgbClr val="000000"/>
                </a:solidFill>
                <a:latin typeface="Calibri"/>
                <a:ea typeface="Calibri"/>
                <a:cs typeface="Calibri"/>
                <a:sym typeface="Calibri"/>
              </a:rPr>
              <a:t>  Email </a:t>
            </a:r>
            <a:r>
              <a:rPr lang="en" sz="1600">
                <a:latin typeface="Calibri"/>
                <a:ea typeface="Calibri"/>
                <a:cs typeface="Calibri"/>
                <a:sym typeface="Calibri"/>
              </a:rPr>
              <a:t>ID -   l1881.be23@chitkara.edu.in</a:t>
            </a:r>
            <a:endParaRPr sz="16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000"/>
              <a:buFont typeface="Arial"/>
              <a:buNone/>
            </a:pPr>
            <a:r>
              <a:rPr lang="en" sz="2000" b="1" i="0" u="none" strike="noStrike" cap="none">
                <a:solidFill>
                  <a:schemeClr val="dk1"/>
                </a:solidFill>
              </a:rPr>
              <a:t>  </a:t>
            </a:r>
            <a:r>
              <a:rPr lang="en" sz="1800" b="1" i="0" u="none" strike="noStrike" cap="none">
                <a:solidFill>
                  <a:schemeClr val="dk1"/>
                </a:solidFill>
                <a:latin typeface="Times New Roman"/>
                <a:ea typeface="Times New Roman"/>
                <a:cs typeface="Times New Roman"/>
                <a:sym typeface="Times New Roman"/>
              </a:rPr>
              <a:t>Faculty Coordinator: </a:t>
            </a:r>
            <a:r>
              <a:rPr lang="en" sz="1800" b="1">
                <a:solidFill>
                  <a:schemeClr val="dk1"/>
                </a:solidFill>
                <a:latin typeface="Times New Roman"/>
                <a:ea typeface="Times New Roman"/>
                <a:cs typeface="Times New Roman"/>
                <a:sym typeface="Times New Roman"/>
              </a:rPr>
              <a:t>Jatin Arora</a:t>
            </a:r>
            <a:endParaRPr sz="1800" b="1"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Calibri"/>
              <a:buNone/>
            </a:pPr>
            <a:endParaRPr sz="20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Calibri"/>
              <a:buNone/>
            </a:pPr>
            <a:r>
              <a:rPr lang="en" sz="2000" b="0" i="0" u="none" strike="noStrike" cap="none">
                <a:solidFill>
                  <a:srgbClr val="000000"/>
                </a:solidFill>
                <a:latin typeface="Calibri"/>
                <a:ea typeface="Calibri"/>
                <a:cs typeface="Calibri"/>
                <a:sym typeface="Calibri"/>
              </a:rPr>
              <a:t>            </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Calibri"/>
              <a:buNone/>
            </a:pPr>
            <a:r>
              <a:rPr lang="en" sz="2000" b="0" i="0" u="none" strike="noStrike" cap="none">
                <a:solidFill>
                  <a:srgbClr val="000000"/>
                </a:solidFill>
                <a:latin typeface="Calibri"/>
                <a:ea typeface="Calibri"/>
                <a:cs typeface="Calibri"/>
                <a:sym typeface="Calibri"/>
              </a:rPr>
              <a:t>                </a:t>
            </a: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000000"/>
                </a:solidFill>
                <a:latin typeface="Arial"/>
                <a:ea typeface="Arial"/>
                <a:cs typeface="Arial"/>
                <a:sym typeface="Arial"/>
              </a:rPr>
              <a:t> </a:t>
            </a:r>
            <a:endParaRPr sz="1800" b="0" i="0" u="none" strike="noStrike" cap="none">
              <a:solidFill>
                <a:srgbClr val="000000"/>
              </a:solidFill>
              <a:latin typeface="Arial"/>
              <a:ea typeface="Arial"/>
              <a:cs typeface="Arial"/>
              <a:sym typeface="Arial"/>
            </a:endParaRPr>
          </a:p>
        </p:txBody>
      </p:sp>
      <p:sp>
        <p:nvSpPr>
          <p:cNvPr id="613" name="Google Shape;613;p1"/>
          <p:cNvSpPr/>
          <p:nvPr/>
        </p:nvSpPr>
        <p:spPr>
          <a:xfrm>
            <a:off x="1335320" y="4641525"/>
            <a:ext cx="6945900" cy="5247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FF0000"/>
              </a:buClr>
              <a:buSzPts val="2000"/>
              <a:buFont typeface="Times New Roman"/>
              <a:buNone/>
            </a:pPr>
            <a:r>
              <a:rPr lang="en" sz="2000" b="1" i="0" u="none" strike="noStrike" cap="none">
                <a:solidFill>
                  <a:srgbClr val="FF0000"/>
                </a:solidFill>
                <a:latin typeface="Times New Roman"/>
                <a:ea typeface="Times New Roman"/>
                <a:cs typeface="Times New Roman"/>
                <a:sym typeface="Times New Roman"/>
              </a:rPr>
              <a:t>Chitkara University Institute of Engineering and Technology, </a:t>
            </a:r>
            <a:endParaRPr sz="20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FF0000"/>
              </a:buClr>
              <a:buSzPts val="2000"/>
              <a:buFont typeface="Times New Roman"/>
              <a:buNone/>
            </a:pPr>
            <a:endParaRPr sz="2000" b="0" i="0" u="none" strike="noStrike" cap="none">
              <a:solidFill>
                <a:srgbClr val="000000"/>
              </a:solidFill>
              <a:latin typeface="Arial"/>
              <a:ea typeface="Arial"/>
              <a:cs typeface="Arial"/>
              <a:sym typeface="Arial"/>
            </a:endParaRPr>
          </a:p>
        </p:txBody>
      </p:sp>
      <p:sp>
        <p:nvSpPr>
          <p:cNvPr id="614" name="Google Shape;614;p1"/>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70C0"/>
              </a:buClr>
              <a:buSzPts val="1200"/>
              <a:buFont typeface="Times New Roman"/>
              <a:buNone/>
            </a:pPr>
            <a:fld id="{00000000-1234-1234-1234-123412341234}" type="slidenum">
              <a:rPr lang="en" sz="1200" b="1" i="0" u="none" strike="noStrike" cap="none">
                <a:solidFill>
                  <a:srgbClr val="0070C0"/>
                </a:solidFill>
                <a:latin typeface="Times New Roman"/>
                <a:ea typeface="Times New Roman"/>
                <a:cs typeface="Times New Roman"/>
                <a:sym typeface="Times New Roman"/>
              </a:rPr>
              <a:t>1</a:t>
            </a:fld>
            <a:endParaRPr sz="1200" b="0" i="0" u="none" strike="noStrike" cap="none">
              <a:solidFill>
                <a:srgbClr val="0070C0"/>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15"/>
          <p:cNvSpPr txBox="1">
            <a:spLocks noGrp="1"/>
          </p:cNvSpPr>
          <p:nvPr>
            <p:ph type="title"/>
          </p:nvPr>
        </p:nvSpPr>
        <p:spPr>
          <a:xfrm>
            <a:off x="511575" y="-87000"/>
            <a:ext cx="8229300" cy="8586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SzPts val="1400"/>
              <a:buNone/>
            </a:pPr>
            <a:r>
              <a:rPr lang="en" sz="2200" b="1"/>
              <a:t>Code Snippets</a:t>
            </a:r>
            <a:endParaRPr sz="2200" b="1"/>
          </a:p>
        </p:txBody>
      </p:sp>
      <p:sp>
        <p:nvSpPr>
          <p:cNvPr id="690" name="Google Shape;690;p15"/>
          <p:cNvSpPr txBox="1">
            <a:spLocks noGrp="1"/>
          </p:cNvSpPr>
          <p:nvPr>
            <p:ph type="body" idx="1"/>
          </p:nvPr>
        </p:nvSpPr>
        <p:spPr>
          <a:xfrm>
            <a:off x="457350" y="771590"/>
            <a:ext cx="8229300" cy="2982900"/>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SzPts val="1400"/>
              <a:buNone/>
            </a:pPr>
            <a:r>
              <a:rPr lang="en"/>
              <a:t>  </a:t>
            </a:r>
            <a:endParaRPr/>
          </a:p>
        </p:txBody>
      </p:sp>
      <p:sp>
        <p:nvSpPr>
          <p:cNvPr id="691" name="Google Shape;691;p15"/>
          <p:cNvSpPr txBox="1"/>
          <p:nvPr/>
        </p:nvSpPr>
        <p:spPr>
          <a:xfrm>
            <a:off x="297250" y="741700"/>
            <a:ext cx="62634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 sz="2000"/>
              <a:t>Use Of Express.js</a:t>
            </a:r>
            <a:endParaRPr sz="2000" b="0" i="0" u="none" strike="noStrike" cap="none">
              <a:solidFill>
                <a:srgbClr val="000000"/>
              </a:solidFill>
              <a:latin typeface="Arial"/>
              <a:ea typeface="Arial"/>
              <a:cs typeface="Arial"/>
              <a:sym typeface="Arial"/>
            </a:endParaRPr>
          </a:p>
        </p:txBody>
      </p:sp>
      <p:pic>
        <p:nvPicPr>
          <p:cNvPr id="692" name="Google Shape;692;p15"/>
          <p:cNvPicPr preferRelativeResize="0"/>
          <p:nvPr/>
        </p:nvPicPr>
        <p:blipFill>
          <a:blip r:embed="rId3">
            <a:alphaModFix/>
          </a:blip>
          <a:stretch>
            <a:fillRect/>
          </a:stretch>
        </p:blipFill>
        <p:spPr>
          <a:xfrm>
            <a:off x="232000" y="1366525"/>
            <a:ext cx="7829400" cy="3392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g33c818a5dab_0_34"/>
          <p:cNvSpPr txBox="1">
            <a:spLocks noGrp="1"/>
          </p:cNvSpPr>
          <p:nvPr>
            <p:ph type="title"/>
          </p:nvPr>
        </p:nvSpPr>
        <p:spPr>
          <a:xfrm>
            <a:off x="359325" y="52950"/>
            <a:ext cx="8229300" cy="704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900" b="1"/>
              <a:t>Code Snippets</a:t>
            </a:r>
            <a:endParaRPr sz="1900" b="1"/>
          </a:p>
        </p:txBody>
      </p:sp>
      <p:sp>
        <p:nvSpPr>
          <p:cNvPr id="698" name="Google Shape;698;g33c818a5dab_0_34"/>
          <p:cNvSpPr txBox="1">
            <a:spLocks noGrp="1"/>
          </p:cNvSpPr>
          <p:nvPr>
            <p:ph type="body" idx="1"/>
          </p:nvPr>
        </p:nvSpPr>
        <p:spPr>
          <a:xfrm>
            <a:off x="272513" y="888040"/>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a:t>       </a:t>
            </a:r>
            <a:r>
              <a:rPr lang="en" sz="2100">
                <a:latin typeface="Times New Roman"/>
                <a:ea typeface="Times New Roman"/>
                <a:cs typeface="Times New Roman"/>
                <a:sym typeface="Times New Roman"/>
              </a:rPr>
              <a:t>  Middlewares -   Logger</a:t>
            </a:r>
            <a:endParaRPr sz="2100">
              <a:latin typeface="Times New Roman"/>
              <a:ea typeface="Times New Roman"/>
              <a:cs typeface="Times New Roman"/>
              <a:sym typeface="Times New Roman"/>
            </a:endParaRPr>
          </a:p>
          <a:p>
            <a:pPr marL="0" lvl="0" indent="0" algn="l" rtl="0">
              <a:spcBef>
                <a:spcPts val="0"/>
              </a:spcBef>
              <a:spcAft>
                <a:spcPts val="0"/>
              </a:spcAft>
              <a:buNone/>
            </a:pPr>
            <a:r>
              <a:rPr lang="en" sz="2100">
                <a:latin typeface="Times New Roman"/>
                <a:ea typeface="Times New Roman"/>
                <a:cs typeface="Times New Roman"/>
                <a:sym typeface="Times New Roman"/>
              </a:rPr>
              <a:t>                                  ErrorHandler</a:t>
            </a:r>
            <a:endParaRPr sz="2100">
              <a:latin typeface="Times New Roman"/>
              <a:ea typeface="Times New Roman"/>
              <a:cs typeface="Times New Roman"/>
              <a:sym typeface="Times New Roman"/>
            </a:endParaRPr>
          </a:p>
        </p:txBody>
      </p:sp>
      <p:pic>
        <p:nvPicPr>
          <p:cNvPr id="699" name="Google Shape;699;g33c818a5dab_0_34"/>
          <p:cNvPicPr preferRelativeResize="0"/>
          <p:nvPr/>
        </p:nvPicPr>
        <p:blipFill>
          <a:blip r:embed="rId3">
            <a:alphaModFix/>
          </a:blip>
          <a:stretch>
            <a:fillRect/>
          </a:stretch>
        </p:blipFill>
        <p:spPr>
          <a:xfrm>
            <a:off x="359325" y="1767463"/>
            <a:ext cx="8277225" cy="1362075"/>
          </a:xfrm>
          <a:prstGeom prst="rect">
            <a:avLst/>
          </a:prstGeom>
          <a:noFill/>
          <a:ln>
            <a:noFill/>
          </a:ln>
        </p:spPr>
      </p:pic>
      <p:pic>
        <p:nvPicPr>
          <p:cNvPr id="700" name="Google Shape;700;g33c818a5dab_0_34"/>
          <p:cNvPicPr preferRelativeResize="0"/>
          <p:nvPr/>
        </p:nvPicPr>
        <p:blipFill>
          <a:blip r:embed="rId4">
            <a:alphaModFix/>
          </a:blip>
          <a:stretch>
            <a:fillRect/>
          </a:stretch>
        </p:blipFill>
        <p:spPr>
          <a:xfrm>
            <a:off x="359325" y="3129550"/>
            <a:ext cx="8277226" cy="1520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04"/>
        <p:cNvGrpSpPr/>
        <p:nvPr/>
      </p:nvGrpSpPr>
      <p:grpSpPr>
        <a:xfrm>
          <a:off x="0" y="0"/>
          <a:ext cx="0" cy="0"/>
          <a:chOff x="0" y="0"/>
          <a:chExt cx="0" cy="0"/>
        </a:xfrm>
      </p:grpSpPr>
      <p:sp>
        <p:nvSpPr>
          <p:cNvPr id="705" name="Google Shape;705;g33c818a5dab_0_62"/>
          <p:cNvSpPr txBox="1">
            <a:spLocks noGrp="1"/>
          </p:cNvSpPr>
          <p:nvPr>
            <p:ph type="title"/>
          </p:nvPr>
        </p:nvSpPr>
        <p:spPr>
          <a:xfrm>
            <a:off x="348450" y="0"/>
            <a:ext cx="8229300" cy="8586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 sz="2100" b="1">
                <a:solidFill>
                  <a:schemeClr val="dk1"/>
                </a:solidFill>
                <a:latin typeface="Times New Roman"/>
                <a:ea typeface="Times New Roman"/>
                <a:cs typeface="Times New Roman"/>
                <a:sym typeface="Times New Roman"/>
              </a:rPr>
              <a:t>Code Snippets</a:t>
            </a:r>
            <a:endParaRPr/>
          </a:p>
        </p:txBody>
      </p:sp>
      <p:sp>
        <p:nvSpPr>
          <p:cNvPr id="706" name="Google Shape;706;g33c818a5dab_0_62"/>
          <p:cNvSpPr txBox="1">
            <a:spLocks noGrp="1"/>
          </p:cNvSpPr>
          <p:nvPr>
            <p:ph type="body" idx="1"/>
          </p:nvPr>
        </p:nvSpPr>
        <p:spPr>
          <a:xfrm>
            <a:off x="457350" y="1080290"/>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a:latin typeface="Times New Roman"/>
                <a:ea typeface="Times New Roman"/>
                <a:cs typeface="Times New Roman"/>
                <a:sym typeface="Times New Roman"/>
              </a:rPr>
              <a:t>Error Handler Middleware</a:t>
            </a:r>
            <a:endParaRPr>
              <a:latin typeface="Times New Roman"/>
              <a:ea typeface="Times New Roman"/>
              <a:cs typeface="Times New Roman"/>
              <a:sym typeface="Times New Roman"/>
            </a:endParaRPr>
          </a:p>
        </p:txBody>
      </p:sp>
      <p:pic>
        <p:nvPicPr>
          <p:cNvPr id="707" name="Google Shape;707;g33c818a5dab_0_62"/>
          <p:cNvPicPr preferRelativeResize="0"/>
          <p:nvPr/>
        </p:nvPicPr>
        <p:blipFill>
          <a:blip r:embed="rId3">
            <a:alphaModFix/>
          </a:blip>
          <a:stretch>
            <a:fillRect/>
          </a:stretch>
        </p:blipFill>
        <p:spPr>
          <a:xfrm>
            <a:off x="413700" y="1669800"/>
            <a:ext cx="7082251" cy="28502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g33c818a5dab_0_76"/>
          <p:cNvSpPr txBox="1">
            <a:spLocks noGrp="1"/>
          </p:cNvSpPr>
          <p:nvPr>
            <p:ph type="title"/>
          </p:nvPr>
        </p:nvSpPr>
        <p:spPr>
          <a:xfrm>
            <a:off x="457200" y="0"/>
            <a:ext cx="8229300" cy="8586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 sz="2100" b="1">
                <a:solidFill>
                  <a:schemeClr val="dk1"/>
                </a:solidFill>
                <a:latin typeface="Times New Roman"/>
                <a:ea typeface="Times New Roman"/>
                <a:cs typeface="Times New Roman"/>
                <a:sym typeface="Times New Roman"/>
              </a:rPr>
              <a:t>Code Snippets</a:t>
            </a:r>
            <a:endParaRPr/>
          </a:p>
        </p:txBody>
      </p:sp>
      <p:sp>
        <p:nvSpPr>
          <p:cNvPr id="713" name="Google Shape;713;g33c818a5dab_0_76"/>
          <p:cNvSpPr txBox="1">
            <a:spLocks noGrp="1"/>
          </p:cNvSpPr>
          <p:nvPr>
            <p:ph type="body" idx="1"/>
          </p:nvPr>
        </p:nvSpPr>
        <p:spPr>
          <a:xfrm>
            <a:off x="457200" y="1203390"/>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a:latin typeface="Times New Roman"/>
                <a:ea typeface="Times New Roman"/>
                <a:cs typeface="Times New Roman"/>
                <a:sym typeface="Times New Roman"/>
              </a:rPr>
              <a:t>Logger Middleware</a:t>
            </a:r>
            <a:endParaRPr>
              <a:latin typeface="Times New Roman"/>
              <a:ea typeface="Times New Roman"/>
              <a:cs typeface="Times New Roman"/>
              <a:sym typeface="Times New Roman"/>
            </a:endParaRPr>
          </a:p>
        </p:txBody>
      </p:sp>
      <p:pic>
        <p:nvPicPr>
          <p:cNvPr id="714" name="Google Shape;714;g33c818a5dab_0_76"/>
          <p:cNvPicPr preferRelativeResize="0"/>
          <p:nvPr/>
        </p:nvPicPr>
        <p:blipFill>
          <a:blip r:embed="rId3">
            <a:alphaModFix/>
          </a:blip>
          <a:stretch>
            <a:fillRect/>
          </a:stretch>
        </p:blipFill>
        <p:spPr>
          <a:xfrm>
            <a:off x="457200" y="1790625"/>
            <a:ext cx="7647701" cy="2782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g33c818a5dab_0_46"/>
          <p:cNvSpPr txBox="1">
            <a:spLocks noGrp="1"/>
          </p:cNvSpPr>
          <p:nvPr>
            <p:ph type="title"/>
          </p:nvPr>
        </p:nvSpPr>
        <p:spPr>
          <a:xfrm>
            <a:off x="457200" y="-66650"/>
            <a:ext cx="8229300" cy="858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900" b="1">
                <a:latin typeface="Times New Roman"/>
                <a:ea typeface="Times New Roman"/>
                <a:cs typeface="Times New Roman"/>
                <a:sym typeface="Times New Roman"/>
              </a:rPr>
              <a:t>Code Snippets</a:t>
            </a:r>
            <a:endParaRPr sz="1900" b="1">
              <a:latin typeface="Times New Roman"/>
              <a:ea typeface="Times New Roman"/>
              <a:cs typeface="Times New Roman"/>
              <a:sym typeface="Times New Roman"/>
            </a:endParaRPr>
          </a:p>
        </p:txBody>
      </p:sp>
      <p:sp>
        <p:nvSpPr>
          <p:cNvPr id="720" name="Google Shape;720;g33c818a5dab_0_46"/>
          <p:cNvSpPr txBox="1">
            <a:spLocks noGrp="1"/>
          </p:cNvSpPr>
          <p:nvPr>
            <p:ph type="body" idx="1"/>
          </p:nvPr>
        </p:nvSpPr>
        <p:spPr>
          <a:xfrm>
            <a:off x="674850" y="791940"/>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sz="2000" b="1"/>
              <a:t>        </a:t>
            </a:r>
            <a:r>
              <a:rPr lang="en" sz="2200" b="1"/>
              <a:t>    </a:t>
            </a:r>
            <a:r>
              <a:rPr lang="en" sz="2200" b="1">
                <a:latin typeface="Times New Roman"/>
                <a:ea typeface="Times New Roman"/>
                <a:cs typeface="Times New Roman"/>
                <a:sym typeface="Times New Roman"/>
              </a:rPr>
              <a:t>   Use  Of  API</a:t>
            </a:r>
            <a:endParaRPr sz="2200" b="1">
              <a:latin typeface="Times New Roman"/>
              <a:ea typeface="Times New Roman"/>
              <a:cs typeface="Times New Roman"/>
              <a:sym typeface="Times New Roman"/>
            </a:endParaRPr>
          </a:p>
        </p:txBody>
      </p:sp>
      <p:pic>
        <p:nvPicPr>
          <p:cNvPr id="721" name="Google Shape;721;g33c818a5dab_0_46"/>
          <p:cNvPicPr preferRelativeResize="0"/>
          <p:nvPr/>
        </p:nvPicPr>
        <p:blipFill>
          <a:blip r:embed="rId3">
            <a:alphaModFix/>
          </a:blip>
          <a:stretch>
            <a:fillRect/>
          </a:stretch>
        </p:blipFill>
        <p:spPr>
          <a:xfrm>
            <a:off x="141225" y="1231125"/>
            <a:ext cx="8833624" cy="3616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g33c818a5dab_0_52"/>
          <p:cNvSpPr txBox="1">
            <a:spLocks noGrp="1"/>
          </p:cNvSpPr>
          <p:nvPr>
            <p:ph type="title"/>
          </p:nvPr>
        </p:nvSpPr>
        <p:spPr>
          <a:xfrm>
            <a:off x="533300" y="0"/>
            <a:ext cx="8229300" cy="8586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 sz="2100" b="1">
                <a:solidFill>
                  <a:schemeClr val="dk1"/>
                </a:solidFill>
                <a:latin typeface="Times New Roman"/>
                <a:ea typeface="Times New Roman"/>
                <a:cs typeface="Times New Roman"/>
                <a:sym typeface="Times New Roman"/>
              </a:rPr>
              <a:t>Code Snippets</a:t>
            </a:r>
            <a:endParaRPr sz="2000"/>
          </a:p>
        </p:txBody>
      </p:sp>
      <p:sp>
        <p:nvSpPr>
          <p:cNvPr id="727" name="Google Shape;727;g33c818a5dab_0_52"/>
          <p:cNvSpPr txBox="1">
            <a:spLocks noGrp="1"/>
          </p:cNvSpPr>
          <p:nvPr>
            <p:ph type="body" idx="1"/>
          </p:nvPr>
        </p:nvSpPr>
        <p:spPr>
          <a:xfrm>
            <a:off x="457200" y="931515"/>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sz="2100">
                <a:latin typeface="Times New Roman"/>
                <a:ea typeface="Times New Roman"/>
                <a:cs typeface="Times New Roman"/>
                <a:sym typeface="Times New Roman"/>
              </a:rPr>
              <a:t>Integrating Express.js with Frontend</a:t>
            </a:r>
            <a:endParaRPr sz="2100">
              <a:latin typeface="Times New Roman"/>
              <a:ea typeface="Times New Roman"/>
              <a:cs typeface="Times New Roman"/>
              <a:sym typeface="Times New Roman"/>
            </a:endParaRPr>
          </a:p>
        </p:txBody>
      </p:sp>
      <p:pic>
        <p:nvPicPr>
          <p:cNvPr id="728" name="Google Shape;728;g33c818a5dab_0_52"/>
          <p:cNvPicPr preferRelativeResize="0"/>
          <p:nvPr/>
        </p:nvPicPr>
        <p:blipFill>
          <a:blip r:embed="rId3">
            <a:alphaModFix/>
          </a:blip>
          <a:stretch>
            <a:fillRect/>
          </a:stretch>
        </p:blipFill>
        <p:spPr>
          <a:xfrm>
            <a:off x="337338" y="1588075"/>
            <a:ext cx="8469025" cy="3185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g33c818a5dab_0_57"/>
          <p:cNvSpPr txBox="1">
            <a:spLocks noGrp="1"/>
          </p:cNvSpPr>
          <p:nvPr>
            <p:ph type="title"/>
          </p:nvPr>
        </p:nvSpPr>
        <p:spPr>
          <a:xfrm>
            <a:off x="402825" y="0"/>
            <a:ext cx="8229300" cy="8586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 sz="2100" b="1">
                <a:solidFill>
                  <a:schemeClr val="dk1"/>
                </a:solidFill>
                <a:latin typeface="Times New Roman"/>
                <a:ea typeface="Times New Roman"/>
                <a:cs typeface="Times New Roman"/>
                <a:sym typeface="Times New Roman"/>
              </a:rPr>
              <a:t>Code Snippets</a:t>
            </a:r>
            <a:endParaRPr/>
          </a:p>
        </p:txBody>
      </p:sp>
      <p:sp>
        <p:nvSpPr>
          <p:cNvPr id="734" name="Google Shape;734;g33c818a5dab_0_57"/>
          <p:cNvSpPr txBox="1">
            <a:spLocks noGrp="1"/>
          </p:cNvSpPr>
          <p:nvPr>
            <p:ph type="body" idx="1"/>
          </p:nvPr>
        </p:nvSpPr>
        <p:spPr>
          <a:xfrm>
            <a:off x="457200" y="1203390"/>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sz="2000">
                <a:latin typeface="Times New Roman"/>
                <a:ea typeface="Times New Roman"/>
                <a:cs typeface="Times New Roman"/>
                <a:sym typeface="Times New Roman"/>
              </a:rPr>
              <a:t>Error Handling</a:t>
            </a:r>
            <a:endParaRPr sz="2000">
              <a:latin typeface="Times New Roman"/>
              <a:ea typeface="Times New Roman"/>
              <a:cs typeface="Times New Roman"/>
              <a:sym typeface="Times New Roman"/>
            </a:endParaRPr>
          </a:p>
        </p:txBody>
      </p:sp>
      <p:pic>
        <p:nvPicPr>
          <p:cNvPr id="735" name="Google Shape;735;g33c818a5dab_0_57"/>
          <p:cNvPicPr preferRelativeResize="0"/>
          <p:nvPr/>
        </p:nvPicPr>
        <p:blipFill>
          <a:blip r:embed="rId3">
            <a:alphaModFix/>
          </a:blip>
          <a:stretch>
            <a:fillRect/>
          </a:stretch>
        </p:blipFill>
        <p:spPr>
          <a:xfrm>
            <a:off x="244475" y="1681875"/>
            <a:ext cx="8387650" cy="2825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g33c818a5dab_0_82"/>
          <p:cNvSpPr txBox="1">
            <a:spLocks noGrp="1"/>
          </p:cNvSpPr>
          <p:nvPr>
            <p:ph type="body" idx="1"/>
          </p:nvPr>
        </p:nvSpPr>
        <p:spPr>
          <a:xfrm>
            <a:off x="457350" y="724940"/>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sz="2200">
                <a:latin typeface="Times New Roman"/>
                <a:ea typeface="Times New Roman"/>
                <a:cs typeface="Times New Roman"/>
                <a:sym typeface="Times New Roman"/>
              </a:rPr>
              <a:t>Models </a:t>
            </a:r>
            <a:endParaRPr sz="2200">
              <a:latin typeface="Times New Roman"/>
              <a:ea typeface="Times New Roman"/>
              <a:cs typeface="Times New Roman"/>
              <a:sym typeface="Times New Roman"/>
            </a:endParaRPr>
          </a:p>
          <a:p>
            <a:pPr marL="0" lvl="0" indent="0" algn="l" rtl="0">
              <a:spcBef>
                <a:spcPts val="0"/>
              </a:spcBef>
              <a:spcAft>
                <a:spcPts val="0"/>
              </a:spcAft>
              <a:buNone/>
            </a:pPr>
            <a:r>
              <a:rPr lang="en" sz="2200">
                <a:latin typeface="Times New Roman"/>
                <a:ea typeface="Times New Roman"/>
                <a:cs typeface="Times New Roman"/>
                <a:sym typeface="Times New Roman"/>
              </a:rPr>
              <a:t>1.   feedback.json</a:t>
            </a:r>
            <a:endParaRPr sz="2200">
              <a:latin typeface="Times New Roman"/>
              <a:ea typeface="Times New Roman"/>
              <a:cs typeface="Times New Roman"/>
              <a:sym typeface="Times New Roman"/>
            </a:endParaRPr>
          </a:p>
        </p:txBody>
      </p:sp>
      <p:pic>
        <p:nvPicPr>
          <p:cNvPr id="741" name="Google Shape;741;g33c818a5dab_0_82"/>
          <p:cNvPicPr preferRelativeResize="0"/>
          <p:nvPr/>
        </p:nvPicPr>
        <p:blipFill>
          <a:blip r:embed="rId3">
            <a:alphaModFix/>
          </a:blip>
          <a:stretch>
            <a:fillRect/>
          </a:stretch>
        </p:blipFill>
        <p:spPr>
          <a:xfrm>
            <a:off x="708275" y="1475275"/>
            <a:ext cx="5613274" cy="34906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g33c818a5dab_0_87"/>
          <p:cNvSpPr txBox="1">
            <a:spLocks noGrp="1"/>
          </p:cNvSpPr>
          <p:nvPr>
            <p:ph type="body" idx="1"/>
          </p:nvPr>
        </p:nvSpPr>
        <p:spPr>
          <a:xfrm>
            <a:off x="914700" y="1080290"/>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a:t>2. </a:t>
            </a:r>
            <a:r>
              <a:rPr lang="en" sz="2100">
                <a:latin typeface="Times New Roman"/>
                <a:ea typeface="Times New Roman"/>
                <a:cs typeface="Times New Roman"/>
                <a:sym typeface="Times New Roman"/>
              </a:rPr>
              <a:t>  Users.json</a:t>
            </a:r>
            <a:endParaRPr sz="2100">
              <a:latin typeface="Times New Roman"/>
              <a:ea typeface="Times New Roman"/>
              <a:cs typeface="Times New Roman"/>
              <a:sym typeface="Times New Roman"/>
            </a:endParaRPr>
          </a:p>
        </p:txBody>
      </p:sp>
      <p:pic>
        <p:nvPicPr>
          <p:cNvPr id="747" name="Google Shape;747;g33c818a5dab_0_87"/>
          <p:cNvPicPr preferRelativeResize="0"/>
          <p:nvPr/>
        </p:nvPicPr>
        <p:blipFill>
          <a:blip r:embed="rId3">
            <a:alphaModFix/>
          </a:blip>
          <a:stretch>
            <a:fillRect/>
          </a:stretch>
        </p:blipFill>
        <p:spPr>
          <a:xfrm>
            <a:off x="3445838" y="746700"/>
            <a:ext cx="3622474" cy="41865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g33c818a5dab_0_94"/>
          <p:cNvSpPr txBox="1">
            <a:spLocks noGrp="1"/>
          </p:cNvSpPr>
          <p:nvPr>
            <p:ph type="body" idx="1"/>
          </p:nvPr>
        </p:nvSpPr>
        <p:spPr>
          <a:xfrm>
            <a:off x="402975" y="681415"/>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sz="1900">
                <a:latin typeface="Times New Roman"/>
                <a:ea typeface="Times New Roman"/>
                <a:cs typeface="Times New Roman"/>
                <a:sym typeface="Times New Roman"/>
              </a:rPr>
              <a:t>Use of Express.js over HTTP has reduced the size of our code from 1500 lines to 96 lines which made it short and precise. Instead of integrating each static file separately, we can use a loop to integrate it together.</a:t>
            </a:r>
            <a:endParaRPr sz="1900">
              <a:latin typeface="Times New Roman"/>
              <a:ea typeface="Times New Roman"/>
              <a:cs typeface="Times New Roman"/>
              <a:sym typeface="Times New Roman"/>
            </a:endParaRPr>
          </a:p>
          <a:p>
            <a:pPr marL="0" lvl="0" indent="0" algn="l" rtl="0">
              <a:spcBef>
                <a:spcPts val="0"/>
              </a:spcBef>
              <a:spcAft>
                <a:spcPts val="0"/>
              </a:spcAft>
              <a:buNone/>
            </a:pPr>
            <a:endParaRPr sz="1900">
              <a:latin typeface="Times New Roman"/>
              <a:ea typeface="Times New Roman"/>
              <a:cs typeface="Times New Roman"/>
              <a:sym typeface="Times New Roman"/>
            </a:endParaRPr>
          </a:p>
          <a:p>
            <a:pPr marL="0" lvl="0" indent="0" algn="l" rtl="0">
              <a:spcBef>
                <a:spcPts val="0"/>
              </a:spcBef>
              <a:spcAft>
                <a:spcPts val="0"/>
              </a:spcAft>
              <a:buNone/>
            </a:pPr>
            <a:r>
              <a:rPr lang="en" sz="1900">
                <a:latin typeface="Times New Roman"/>
                <a:ea typeface="Times New Roman"/>
                <a:cs typeface="Times New Roman"/>
                <a:sym typeface="Times New Roman"/>
              </a:rPr>
              <a:t>Earlier</a:t>
            </a:r>
            <a:endParaRPr sz="1900">
              <a:latin typeface="Times New Roman"/>
              <a:ea typeface="Times New Roman"/>
              <a:cs typeface="Times New Roman"/>
              <a:sym typeface="Times New Roman"/>
            </a:endParaRPr>
          </a:p>
          <a:p>
            <a:pPr marL="0" lvl="0" indent="0" algn="l" rtl="0">
              <a:spcBef>
                <a:spcPts val="0"/>
              </a:spcBef>
              <a:spcAft>
                <a:spcPts val="0"/>
              </a:spcAft>
              <a:buNone/>
            </a:pPr>
            <a:endParaRPr sz="1900">
              <a:latin typeface="Times New Roman"/>
              <a:ea typeface="Times New Roman"/>
              <a:cs typeface="Times New Roman"/>
              <a:sym typeface="Times New Roman"/>
            </a:endParaRPr>
          </a:p>
        </p:txBody>
      </p:sp>
      <p:pic>
        <p:nvPicPr>
          <p:cNvPr id="753" name="Google Shape;753;g33c818a5dab_0_94"/>
          <p:cNvPicPr preferRelativeResize="0"/>
          <p:nvPr/>
        </p:nvPicPr>
        <p:blipFill>
          <a:blip r:embed="rId3">
            <a:alphaModFix/>
          </a:blip>
          <a:stretch>
            <a:fillRect/>
          </a:stretch>
        </p:blipFill>
        <p:spPr>
          <a:xfrm>
            <a:off x="1765250" y="1627525"/>
            <a:ext cx="6516526" cy="33709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grpSp>
        <p:nvGrpSpPr>
          <p:cNvPr id="619" name="Google Shape;619;p3"/>
          <p:cNvGrpSpPr/>
          <p:nvPr/>
        </p:nvGrpSpPr>
        <p:grpSpPr>
          <a:xfrm>
            <a:off x="467640" y="195480"/>
            <a:ext cx="2083320" cy="377190"/>
            <a:chOff x="467640" y="260640"/>
            <a:chExt cx="2083320" cy="502920"/>
          </a:xfrm>
        </p:grpSpPr>
        <p:sp>
          <p:nvSpPr>
            <p:cNvPr id="620" name="Google Shape;620;p3"/>
            <p:cNvSpPr/>
            <p:nvPr/>
          </p:nvSpPr>
          <p:spPr>
            <a:xfrm>
              <a:off x="467640" y="260640"/>
              <a:ext cx="2083320" cy="502920"/>
            </a:xfrm>
            <a:prstGeom prst="roundRect">
              <a:avLst>
                <a:gd name="adj" fmla="val 10000"/>
              </a:avLst>
            </a:prstGeom>
            <a:solidFill>
              <a:srgbClr val="FF0000"/>
            </a:solidFill>
            <a:ln w="25400" cap="flat" cmpd="sng">
              <a:solidFill>
                <a:srgbClr val="FF0000"/>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3"/>
            <p:cNvSpPr/>
            <p:nvPr/>
          </p:nvSpPr>
          <p:spPr>
            <a:xfrm>
              <a:off x="482400" y="275400"/>
              <a:ext cx="2053800" cy="473400"/>
            </a:xfrm>
            <a:prstGeom prst="rect">
              <a:avLst/>
            </a:prstGeom>
            <a:noFill/>
            <a:ln>
              <a:noFill/>
            </a:ln>
          </p:spPr>
          <p:txBody>
            <a:bodyPr spcFirstLastPara="1" wrap="square" lIns="122025" tIns="244075" rIns="122025" bIns="244075" anchor="ctr" anchorCtr="0">
              <a:noAutofit/>
            </a:bodyPr>
            <a:lstStyle/>
            <a:p>
              <a:pPr marL="0" marR="0" lvl="0" indent="0" algn="ctr" rtl="0">
                <a:lnSpc>
                  <a:spcPct val="90000"/>
                </a:lnSpc>
                <a:spcBef>
                  <a:spcPts val="0"/>
                </a:spcBef>
                <a:spcAft>
                  <a:spcPts val="0"/>
                </a:spcAft>
                <a:buClr>
                  <a:srgbClr val="000000"/>
                </a:buClr>
                <a:buSzPts val="3200"/>
                <a:buFont typeface="Times New Roman"/>
                <a:buNone/>
              </a:pPr>
              <a:r>
                <a:rPr lang="en" sz="3200" b="1" i="0" u="none" strike="noStrike" cap="none">
                  <a:solidFill>
                    <a:srgbClr val="000000"/>
                  </a:solidFill>
                  <a:latin typeface="Times New Roman"/>
                  <a:ea typeface="Times New Roman"/>
                  <a:cs typeface="Times New Roman"/>
                  <a:sym typeface="Times New Roman"/>
                </a:rPr>
                <a:t>Index</a:t>
              </a:r>
              <a:endParaRPr sz="3200" b="0" i="0" u="none" strike="noStrike" cap="none">
                <a:solidFill>
                  <a:srgbClr val="000000"/>
                </a:solidFill>
                <a:latin typeface="Arial"/>
                <a:ea typeface="Arial"/>
                <a:cs typeface="Arial"/>
                <a:sym typeface="Arial"/>
              </a:endParaRPr>
            </a:p>
          </p:txBody>
        </p:sp>
      </p:grpSp>
      <p:sp>
        <p:nvSpPr>
          <p:cNvPr id="622" name="Google Shape;622;p3"/>
          <p:cNvSpPr/>
          <p:nvPr/>
        </p:nvSpPr>
        <p:spPr>
          <a:xfrm>
            <a:off x="271815" y="1103705"/>
            <a:ext cx="7055700" cy="3312300"/>
          </a:xfrm>
          <a:prstGeom prst="rect">
            <a:avLst/>
          </a:prstGeom>
          <a:noFill/>
          <a:ln>
            <a:noFill/>
          </a:ln>
        </p:spPr>
        <p:txBody>
          <a:bodyPr spcFirstLastPara="1" wrap="square" lIns="90000" tIns="45000" rIns="90000" bIns="45000" anchor="t" anchorCtr="0">
            <a:noAutofit/>
          </a:bodyPr>
          <a:lstStyle/>
          <a:p>
            <a:pPr marL="457200" marR="0" lvl="0" indent="-457200" algn="l" rtl="0">
              <a:lnSpc>
                <a:spcPct val="100000"/>
              </a:lnSpc>
              <a:spcBef>
                <a:spcPts val="0"/>
              </a:spcBef>
              <a:spcAft>
                <a:spcPts val="0"/>
              </a:spcAft>
              <a:buClr>
                <a:srgbClr val="000000"/>
              </a:buClr>
              <a:buSzPts val="2800"/>
              <a:buFont typeface="Noto Sans Symbols"/>
              <a:buChar char="⮚"/>
            </a:pPr>
            <a:r>
              <a:rPr lang="en" sz="2800">
                <a:latin typeface="Times New Roman"/>
                <a:ea typeface="Times New Roman"/>
                <a:cs typeface="Times New Roman"/>
                <a:sym typeface="Times New Roman"/>
              </a:rPr>
              <a:t>Introduction</a:t>
            </a:r>
            <a:endParaRPr sz="2800" b="0" i="0" u="none" strike="noStrike" cap="none">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rgbClr val="000000"/>
              </a:buClr>
              <a:buSzPts val="2800"/>
              <a:buFont typeface="Noto Sans Symbols"/>
              <a:buChar char="⮚"/>
            </a:pPr>
            <a:r>
              <a:rPr lang="en" sz="2800" b="0" i="0" u="none" strike="noStrike" cap="none">
                <a:solidFill>
                  <a:srgbClr val="000000"/>
                </a:solidFill>
                <a:latin typeface="Times New Roman"/>
                <a:ea typeface="Times New Roman"/>
                <a:cs typeface="Times New Roman"/>
                <a:sym typeface="Times New Roman"/>
              </a:rPr>
              <a:t>Problem Statement</a:t>
            </a:r>
            <a:endParaRPr sz="2800" b="0" i="0" u="none" strike="noStrike" cap="none">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rgbClr val="000000"/>
              </a:buClr>
              <a:buSzPts val="2800"/>
              <a:buFont typeface="Noto Sans Symbols"/>
              <a:buChar char="⮚"/>
            </a:pPr>
            <a:r>
              <a:rPr lang="en" sz="2800">
                <a:latin typeface="Times New Roman"/>
                <a:ea typeface="Times New Roman"/>
                <a:cs typeface="Times New Roman"/>
                <a:sym typeface="Times New Roman"/>
              </a:rPr>
              <a:t>Proposed Design</a:t>
            </a:r>
            <a:endParaRPr sz="2800" b="0" i="0" u="none" strike="noStrike" cap="none">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rgbClr val="000000"/>
              </a:buClr>
              <a:buSzPts val="2800"/>
              <a:buFont typeface="Times New Roman"/>
              <a:buChar char="⮚"/>
            </a:pPr>
            <a:r>
              <a:rPr lang="en" sz="2800">
                <a:latin typeface="Times New Roman"/>
                <a:ea typeface="Times New Roman"/>
                <a:cs typeface="Times New Roman"/>
                <a:sym typeface="Times New Roman"/>
              </a:rPr>
              <a:t>Technical Details</a:t>
            </a:r>
            <a:endParaRPr sz="2800" b="0" i="0" u="none" strike="noStrike" cap="none">
              <a:solidFill>
                <a:srgbClr val="000000"/>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rgbClr val="000000"/>
              </a:buClr>
              <a:buSzPts val="2800"/>
              <a:buFont typeface="Times New Roman"/>
              <a:buChar char="⮚"/>
            </a:pPr>
            <a:r>
              <a:rPr lang="en" sz="2800">
                <a:latin typeface="Times New Roman"/>
                <a:ea typeface="Times New Roman"/>
                <a:cs typeface="Times New Roman"/>
                <a:sym typeface="Times New Roman"/>
              </a:rPr>
              <a:t>Code Snippets</a:t>
            </a:r>
            <a:endParaRPr sz="2800" b="0" i="0" u="none" strike="noStrike" cap="none">
              <a:solidFill>
                <a:srgbClr val="000000"/>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rgbClr val="000000"/>
              </a:buClr>
              <a:buSzPts val="2800"/>
              <a:buFont typeface="Times New Roman"/>
              <a:buChar char="⮚"/>
            </a:pPr>
            <a:r>
              <a:rPr lang="en" sz="2800" b="0" i="0" u="none" strike="noStrike" cap="none">
                <a:solidFill>
                  <a:srgbClr val="000000"/>
                </a:solidFill>
                <a:latin typeface="Times New Roman"/>
                <a:ea typeface="Times New Roman"/>
                <a:cs typeface="Times New Roman"/>
                <a:sym typeface="Times New Roman"/>
              </a:rPr>
              <a:t>Project Github Link</a:t>
            </a:r>
            <a:endParaRPr sz="2800" b="0" i="0" u="none" strike="noStrike" cap="none">
              <a:solidFill>
                <a:srgbClr val="000000"/>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rgbClr val="000000"/>
              </a:buClr>
              <a:buSzPts val="2800"/>
              <a:buFont typeface="Noto Sans Symbols"/>
              <a:buChar char="⮚"/>
            </a:pPr>
            <a:r>
              <a:rPr lang="en" sz="2800" b="0" i="0" u="none" strike="noStrike" cap="none">
                <a:solidFill>
                  <a:srgbClr val="000000"/>
                </a:solidFill>
                <a:latin typeface="Times New Roman"/>
                <a:ea typeface="Times New Roman"/>
                <a:cs typeface="Times New Roman"/>
                <a:sym typeface="Times New Roman"/>
              </a:rPr>
              <a:t>Conclusion</a:t>
            </a:r>
            <a:endParaRPr sz="2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000000"/>
              </a:solidFill>
              <a:latin typeface="Arial"/>
              <a:ea typeface="Arial"/>
              <a:cs typeface="Arial"/>
              <a:sym typeface="Arial"/>
            </a:endParaRPr>
          </a:p>
        </p:txBody>
      </p:sp>
      <p:sp>
        <p:nvSpPr>
          <p:cNvPr id="623" name="Google Shape;623;p3"/>
          <p:cNvSpPr txBox="1">
            <a:spLocks noGrp="1"/>
          </p:cNvSpPr>
          <p:nvPr>
            <p:ph type="sldNum" idx="12"/>
          </p:nvPr>
        </p:nvSpPr>
        <p:spPr>
          <a:xfrm>
            <a:off x="6553080" y="4676670"/>
            <a:ext cx="2482200" cy="36369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FF0000"/>
              </a:buClr>
              <a:buSzPts val="1600"/>
              <a:buFont typeface="Times New Roman"/>
              <a:buNone/>
            </a:pPr>
            <a:fld id="{00000000-1234-1234-1234-123412341234}" type="slidenum">
              <a:rPr lang="en" sz="1600" b="1" i="0" u="none" strike="noStrike" cap="none">
                <a:solidFill>
                  <a:srgbClr val="FF0000"/>
                </a:solidFill>
                <a:latin typeface="Times New Roman"/>
                <a:ea typeface="Times New Roman"/>
                <a:cs typeface="Times New Roman"/>
                <a:sym typeface="Times New Roman"/>
              </a:rPr>
              <a:t>2</a:t>
            </a:fld>
            <a:endParaRPr sz="1600" b="0" i="0" u="none" strike="noStrike" cap="none">
              <a:solidFill>
                <a:srgbClr val="FF0000"/>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g33c818a5dab_0_100"/>
          <p:cNvSpPr txBox="1">
            <a:spLocks noGrp="1"/>
          </p:cNvSpPr>
          <p:nvPr>
            <p:ph type="body" idx="1"/>
          </p:nvPr>
        </p:nvSpPr>
        <p:spPr>
          <a:xfrm>
            <a:off x="98350" y="757565"/>
            <a:ext cx="8229300" cy="29829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sz="2400">
                <a:latin typeface="Times New Roman"/>
                <a:ea typeface="Times New Roman"/>
                <a:cs typeface="Times New Roman"/>
                <a:sym typeface="Times New Roman"/>
              </a:rPr>
              <a:t> </a:t>
            </a:r>
            <a:r>
              <a:rPr lang="en">
                <a:latin typeface="Times New Roman"/>
                <a:ea typeface="Times New Roman"/>
                <a:cs typeface="Times New Roman"/>
                <a:sym typeface="Times New Roman"/>
              </a:rPr>
              <a:t>Using express.js</a:t>
            </a:r>
            <a:r>
              <a:rPr lang="en" sz="2400" b="1">
                <a:latin typeface="Times New Roman"/>
                <a:ea typeface="Times New Roman"/>
                <a:cs typeface="Times New Roman"/>
                <a:sym typeface="Times New Roman"/>
              </a:rPr>
              <a:t> </a:t>
            </a:r>
            <a:endParaRPr sz="2400" b="1">
              <a:latin typeface="Times New Roman"/>
              <a:ea typeface="Times New Roman"/>
              <a:cs typeface="Times New Roman"/>
              <a:sym typeface="Times New Roman"/>
            </a:endParaRPr>
          </a:p>
        </p:txBody>
      </p:sp>
      <p:pic>
        <p:nvPicPr>
          <p:cNvPr id="759" name="Google Shape;759;g33c818a5dab_0_100"/>
          <p:cNvPicPr preferRelativeResize="0"/>
          <p:nvPr/>
        </p:nvPicPr>
        <p:blipFill>
          <a:blip r:embed="rId3">
            <a:alphaModFix/>
          </a:blip>
          <a:stretch>
            <a:fillRect/>
          </a:stretch>
        </p:blipFill>
        <p:spPr>
          <a:xfrm>
            <a:off x="1721750" y="1181625"/>
            <a:ext cx="7280875" cy="37920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25"/>
          <p:cNvSpPr txBox="1">
            <a:spLocks noGrp="1"/>
          </p:cNvSpPr>
          <p:nvPr>
            <p:ph type="title"/>
          </p:nvPr>
        </p:nvSpPr>
        <p:spPr>
          <a:xfrm>
            <a:off x="457350" y="0"/>
            <a:ext cx="8229300" cy="8586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SzPts val="1400"/>
              <a:buNone/>
            </a:pPr>
            <a:r>
              <a:rPr lang="en" sz="2200" b="1"/>
              <a:t>Project GitHub Link</a:t>
            </a:r>
            <a:endParaRPr sz="2200" b="1"/>
          </a:p>
        </p:txBody>
      </p:sp>
      <p:sp>
        <p:nvSpPr>
          <p:cNvPr id="765" name="Google Shape;765;p25"/>
          <p:cNvSpPr txBox="1"/>
          <p:nvPr/>
        </p:nvSpPr>
        <p:spPr>
          <a:xfrm>
            <a:off x="471225" y="996800"/>
            <a:ext cx="6306900" cy="2903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766" name="Google Shape;766;p25"/>
          <p:cNvSpPr txBox="1"/>
          <p:nvPr/>
        </p:nvSpPr>
        <p:spPr>
          <a:xfrm>
            <a:off x="732199" y="1279525"/>
            <a:ext cx="7636885" cy="3338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 sz="2100" b="1" i="0" u="none" strike="noStrike" cap="none" dirty="0">
                <a:solidFill>
                  <a:srgbClr val="000000"/>
                </a:solidFill>
                <a:latin typeface="Arial"/>
                <a:ea typeface="Arial"/>
                <a:cs typeface="Arial"/>
                <a:sym typeface="Arial"/>
              </a:rPr>
              <a:t>Title:</a:t>
            </a:r>
            <a:r>
              <a:rPr lang="en" sz="2100" b="0" i="0" u="none" strike="noStrike" cap="none" dirty="0">
                <a:solidFill>
                  <a:srgbClr val="000000"/>
                </a:solidFill>
                <a:latin typeface="Arial"/>
                <a:ea typeface="Arial"/>
                <a:cs typeface="Arial"/>
                <a:sym typeface="Arial"/>
              </a:rPr>
              <a:t>  </a:t>
            </a:r>
            <a:r>
              <a:rPr lang="en" sz="2100" dirty="0"/>
              <a:t>Hotel Transylvania </a:t>
            </a:r>
            <a:r>
              <a:rPr lang="en" sz="2100" b="0" i="0" u="none" strike="noStrike" cap="none" dirty="0">
                <a:solidFill>
                  <a:srgbClr val="000000"/>
                </a:solidFill>
                <a:latin typeface="Arial"/>
                <a:ea typeface="Arial"/>
                <a:cs typeface="Arial"/>
                <a:sym typeface="Arial"/>
              </a:rPr>
              <a:t> Project on GitHub</a:t>
            </a:r>
            <a:endParaRPr sz="2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endParaRPr sz="2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endParaRPr sz="2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r>
              <a:rPr lang="en" sz="2100" b="1" i="0" u="none" strike="noStrike" cap="none" dirty="0">
                <a:solidFill>
                  <a:srgbClr val="000000"/>
                </a:solidFill>
                <a:latin typeface="Arial"/>
                <a:ea typeface="Arial"/>
                <a:cs typeface="Arial"/>
                <a:sym typeface="Arial"/>
              </a:rPr>
              <a:t>Link </a:t>
            </a:r>
            <a:r>
              <a:rPr lang="en" sz="2100" b="0" i="0" u="none" strike="noStrike" cap="none" dirty="0">
                <a:solidFill>
                  <a:srgbClr val="000000"/>
                </a:solidFill>
                <a:latin typeface="Arial"/>
                <a:ea typeface="Arial"/>
                <a:cs typeface="Arial"/>
                <a:sym typeface="Arial"/>
              </a:rPr>
              <a:t>: </a:t>
            </a:r>
            <a:r>
              <a:rPr lang="en-IN" sz="2100" b="0" i="0" u="none" strike="noStrike" cap="none" dirty="0">
                <a:solidFill>
                  <a:srgbClr val="000000"/>
                </a:solidFill>
                <a:latin typeface="Arial"/>
                <a:ea typeface="Arial"/>
                <a:cs typeface="Arial"/>
                <a:sym typeface="Arial"/>
              </a:rPr>
              <a:t>https://github.com/jainhardik13/Hotel-Transylvania.git</a:t>
            </a:r>
            <a:endParaRPr sz="17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700"/>
              <a:buFont typeface="Arial"/>
              <a:buNone/>
            </a:pPr>
            <a:endParaRPr sz="17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700"/>
              <a:buFont typeface="Arial"/>
              <a:buNone/>
            </a:pPr>
            <a:r>
              <a:rPr lang="en" sz="1700" b="1" i="0" u="none" strike="noStrike" cap="none" dirty="0">
                <a:solidFill>
                  <a:srgbClr val="000000"/>
                </a:solidFill>
                <a:latin typeface="Arial"/>
                <a:ea typeface="Arial"/>
                <a:cs typeface="Arial"/>
                <a:sym typeface="Arial"/>
              </a:rPr>
              <a:t>Description:</a:t>
            </a:r>
            <a:r>
              <a:rPr lang="en" sz="1700" b="0" i="0" u="none" strike="noStrike" cap="none" dirty="0">
                <a:solidFill>
                  <a:srgbClr val="000000"/>
                </a:solidFill>
                <a:latin typeface="Arial"/>
                <a:ea typeface="Arial"/>
                <a:cs typeface="Arial"/>
                <a:sym typeface="Arial"/>
              </a:rPr>
              <a:t> </a:t>
            </a:r>
            <a:r>
              <a:rPr lang="en" sz="1800" dirty="0">
                <a:solidFill>
                  <a:schemeClr val="dk1"/>
                </a:solidFill>
                <a:latin typeface="Times New Roman"/>
                <a:ea typeface="Times New Roman"/>
                <a:cs typeface="Times New Roman"/>
                <a:sym typeface="Times New Roman"/>
              </a:rPr>
              <a:t>The website serves as the online gateway for potential guests, providing essential information and services related to the hotel’s offerings.  </a:t>
            </a:r>
            <a:endParaRPr sz="1700" b="0" i="0" u="none" strike="noStrike" cap="none" dirty="0">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26"/>
          <p:cNvSpPr/>
          <p:nvPr/>
        </p:nvSpPr>
        <p:spPr>
          <a:xfrm>
            <a:off x="539640" y="141480"/>
            <a:ext cx="5399640" cy="43281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3200"/>
              <a:buFont typeface="Times New Roman"/>
              <a:buNone/>
            </a:pPr>
            <a:r>
              <a:rPr lang="en" sz="3200" b="1" i="0" u="none" strike="noStrike" cap="none">
                <a:solidFill>
                  <a:srgbClr val="000000"/>
                </a:solidFill>
                <a:latin typeface="Times New Roman"/>
                <a:ea typeface="Times New Roman"/>
                <a:cs typeface="Times New Roman"/>
                <a:sym typeface="Times New Roman"/>
              </a:rPr>
              <a:t>Conclusion</a:t>
            </a:r>
            <a:endParaRPr sz="3200" b="0" i="0" u="none" strike="noStrike" cap="none">
              <a:solidFill>
                <a:srgbClr val="000000"/>
              </a:solidFill>
              <a:latin typeface="Arial"/>
              <a:ea typeface="Arial"/>
              <a:cs typeface="Arial"/>
              <a:sym typeface="Arial"/>
            </a:endParaRPr>
          </a:p>
        </p:txBody>
      </p:sp>
      <p:sp>
        <p:nvSpPr>
          <p:cNvPr id="772" name="Google Shape;772;p26"/>
          <p:cNvSpPr/>
          <p:nvPr/>
        </p:nvSpPr>
        <p:spPr>
          <a:xfrm>
            <a:off x="0" y="735475"/>
            <a:ext cx="9035400" cy="3928200"/>
          </a:xfrm>
          <a:prstGeom prst="rect">
            <a:avLst/>
          </a:prstGeom>
          <a:noFill/>
          <a:ln>
            <a:noFill/>
          </a:ln>
        </p:spPr>
        <p:txBody>
          <a:bodyPr spcFirstLastPara="1" wrap="square" lIns="90000" tIns="45000" rIns="90000" bIns="45000" anchor="t" anchorCtr="0">
            <a:noAutofit/>
          </a:bodyPr>
          <a:lstStyle/>
          <a:p>
            <a:pPr marL="457200" lvl="0" indent="-361950" algn="l" rtl="0">
              <a:lnSpc>
                <a:spcPct val="115000"/>
              </a:lnSpc>
              <a:spcBef>
                <a:spcPts val="1200"/>
              </a:spcBef>
              <a:spcAft>
                <a:spcPts val="0"/>
              </a:spcAft>
              <a:buSzPts val="2100"/>
              <a:buFont typeface="Times New Roman"/>
              <a:buChar char="●"/>
            </a:pPr>
            <a:r>
              <a:rPr lang="en" sz="2100">
                <a:latin typeface="Times New Roman"/>
                <a:ea typeface="Times New Roman"/>
                <a:cs typeface="Times New Roman"/>
                <a:sym typeface="Times New Roman"/>
              </a:rPr>
              <a:t>A well-designed hotel website significantly enhances the hotel's online presence, making it easier for potential guests to find and explore the services offered. A strong digital presence is crucial in the competitive hospitality industry.</a:t>
            </a:r>
            <a:endParaRPr sz="2100">
              <a:latin typeface="Times New Roman"/>
              <a:ea typeface="Times New Roman"/>
              <a:cs typeface="Times New Roman"/>
              <a:sym typeface="Times New Roman"/>
            </a:endParaRPr>
          </a:p>
          <a:p>
            <a:pPr marL="457200" lvl="0"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Providing comprehensive details about rooms, pricing, amenities, and special offers helps customers make informed decisions. Clear and transparent information builds trust and encourages direct bookings.</a:t>
            </a:r>
            <a:endParaRPr sz="2100">
              <a:latin typeface="Times New Roman"/>
              <a:ea typeface="Times New Roman"/>
              <a:cs typeface="Times New Roman"/>
              <a:sym typeface="Times New Roman"/>
            </a:endParaRPr>
          </a:p>
          <a:p>
            <a:pPr marL="457200" lvl="0" indent="-361950" algn="l" rtl="0">
              <a:lnSpc>
                <a:spcPct val="115000"/>
              </a:lnSpc>
              <a:spcBef>
                <a:spcPts val="0"/>
              </a:spcBef>
              <a:spcAft>
                <a:spcPts val="0"/>
              </a:spcAft>
              <a:buSzPts val="2100"/>
              <a:buFont typeface="Times New Roman"/>
              <a:buChar char="●"/>
            </a:pPr>
            <a:r>
              <a:rPr lang="en" sz="2100">
                <a:latin typeface="Times New Roman"/>
                <a:ea typeface="Times New Roman"/>
                <a:cs typeface="Times New Roman"/>
                <a:sym typeface="Times New Roman"/>
              </a:rPr>
              <a:t>High-quality images, virtual tours, and customer reviews on the website improve credibility and attract more visitors. A visually appealing and informative website can influence potential guests to choose the hotel over competitors.</a:t>
            </a:r>
            <a:endParaRPr sz="2100">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sz="2100">
              <a:latin typeface="Times New Roman"/>
              <a:ea typeface="Times New Roman"/>
              <a:cs typeface="Times New Roman"/>
              <a:sym typeface="Times New Roman"/>
            </a:endParaRPr>
          </a:p>
        </p:txBody>
      </p:sp>
      <p:sp>
        <p:nvSpPr>
          <p:cNvPr id="773" name="Google Shape;773;p26"/>
          <p:cNvSpPr txBox="1">
            <a:spLocks noGrp="1"/>
          </p:cNvSpPr>
          <p:nvPr>
            <p:ph type="sldNum" idx="12"/>
          </p:nvPr>
        </p:nvSpPr>
        <p:spPr>
          <a:xfrm>
            <a:off x="6553080" y="4678020"/>
            <a:ext cx="2482200" cy="36234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FF0000"/>
              </a:buClr>
              <a:buSzPts val="1600"/>
              <a:buFont typeface="Times New Roman"/>
              <a:buNone/>
            </a:pPr>
            <a:fld id="{00000000-1234-1234-1234-123412341234}" type="slidenum">
              <a:rPr lang="en" sz="1600" b="1" strike="noStrike">
                <a:solidFill>
                  <a:srgbClr val="FF0000"/>
                </a:solidFill>
                <a:latin typeface="Times New Roman"/>
                <a:ea typeface="Times New Roman"/>
                <a:cs typeface="Times New Roman"/>
                <a:sym typeface="Times New Roman"/>
              </a:rPr>
              <a:t>22</a:t>
            </a:fld>
            <a:endParaRPr sz="1600" b="0" strike="noStrike">
              <a:solidFill>
                <a:srgbClr val="FF0000"/>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sp>
        <p:nvSpPr>
          <p:cNvPr id="778" name="Google Shape;778;p28"/>
          <p:cNvSpPr/>
          <p:nvPr/>
        </p:nvSpPr>
        <p:spPr>
          <a:xfrm>
            <a:off x="155520" y="-108270"/>
            <a:ext cx="303840" cy="22788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28"/>
          <p:cNvSpPr/>
          <p:nvPr/>
        </p:nvSpPr>
        <p:spPr>
          <a:xfrm>
            <a:off x="155520" y="-108270"/>
            <a:ext cx="303840" cy="22788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28"/>
          <p:cNvSpPr/>
          <p:nvPr/>
        </p:nvSpPr>
        <p:spPr>
          <a:xfrm>
            <a:off x="155520" y="-108270"/>
            <a:ext cx="303840" cy="22788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81" name="Google Shape;781;p28" descr="Stop ending with a thank you"/>
          <p:cNvPicPr preferRelativeResize="0"/>
          <p:nvPr/>
        </p:nvPicPr>
        <p:blipFill rotWithShape="1">
          <a:blip r:embed="rId3">
            <a:alphaModFix/>
          </a:blip>
          <a:srcRect/>
          <a:stretch/>
        </p:blipFill>
        <p:spPr>
          <a:xfrm>
            <a:off x="-14040" y="1005480"/>
            <a:ext cx="9035280" cy="367173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2"/>
          <p:cNvSpPr/>
          <p:nvPr/>
        </p:nvSpPr>
        <p:spPr>
          <a:xfrm>
            <a:off x="290880" y="109080"/>
            <a:ext cx="8562240" cy="45684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a:t>Introduction</a:t>
            </a:r>
            <a:endParaRPr sz="2800" b="0" i="0" u="none" strike="noStrike" cap="none">
              <a:solidFill>
                <a:srgbClr val="000000"/>
              </a:solidFill>
              <a:latin typeface="Arial"/>
              <a:ea typeface="Arial"/>
              <a:cs typeface="Arial"/>
              <a:sym typeface="Arial"/>
            </a:endParaRPr>
          </a:p>
        </p:txBody>
      </p:sp>
      <p:sp>
        <p:nvSpPr>
          <p:cNvPr id="630" name="Google Shape;630;p2"/>
          <p:cNvSpPr/>
          <p:nvPr/>
        </p:nvSpPr>
        <p:spPr>
          <a:xfrm>
            <a:off x="160375" y="975050"/>
            <a:ext cx="8416800" cy="43062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rgbClr val="000000"/>
              </a:buClr>
              <a:buSzPts val="1800"/>
              <a:buFont typeface="Times New Roman"/>
              <a:buChar char="❏"/>
            </a:pPr>
            <a:r>
              <a:rPr lang="en" sz="1800">
                <a:latin typeface="Times New Roman"/>
                <a:ea typeface="Times New Roman"/>
                <a:cs typeface="Times New Roman"/>
                <a:sym typeface="Times New Roman"/>
              </a:rPr>
              <a:t>The website serves as the online gateway for potential guests, providing essential information and services related to the hotel’s offerings.</a:t>
            </a:r>
            <a:r>
              <a:rPr lang="en" sz="1800" b="0" i="0" u="none" strike="noStrike" cap="none">
                <a:solidFill>
                  <a:srgbClr val="000000"/>
                </a:solidFill>
                <a:latin typeface="Times New Roman"/>
                <a:ea typeface="Times New Roman"/>
                <a:cs typeface="Times New Roman"/>
                <a:sym typeface="Times New Roman"/>
              </a:rPr>
              <a:t>  </a:t>
            </a:r>
            <a:endParaRPr sz="1800" b="0" i="0" u="none" strike="noStrike" cap="none">
              <a:solidFill>
                <a:srgbClr val="000000"/>
              </a:solidFill>
              <a:latin typeface="Times New Roman"/>
              <a:ea typeface="Times New Roman"/>
              <a:cs typeface="Times New Roman"/>
              <a:sym typeface="Times New Roman"/>
            </a:endParaRPr>
          </a:p>
          <a:p>
            <a:pPr marL="457200" marR="0" lvl="0" indent="-342900" algn="l" rtl="0">
              <a:lnSpc>
                <a:spcPct val="115000"/>
              </a:lnSpc>
              <a:spcBef>
                <a:spcPts val="0"/>
              </a:spcBef>
              <a:spcAft>
                <a:spcPts val="0"/>
              </a:spcAft>
              <a:buClr>
                <a:srgbClr val="000000"/>
              </a:buClr>
              <a:buSzPts val="1800"/>
              <a:buFont typeface="Times New Roman"/>
              <a:buChar char="❏"/>
            </a:pPr>
            <a:r>
              <a:rPr lang="en" sz="1800">
                <a:latin typeface="Times New Roman"/>
                <a:ea typeface="Times New Roman"/>
                <a:cs typeface="Times New Roman"/>
                <a:sym typeface="Times New Roman"/>
              </a:rPr>
              <a:t>Highlights of key facilities such as restaurants, spas, gyms, pools, and event spaces to inform guests of the hotel’s offerings.</a:t>
            </a:r>
            <a:endParaRPr sz="1800" b="0" i="0" u="none" strike="noStrike" cap="none">
              <a:solidFill>
                <a:srgbClr val="000000"/>
              </a:solidFill>
              <a:latin typeface="Times New Roman"/>
              <a:ea typeface="Times New Roman"/>
              <a:cs typeface="Times New Roman"/>
              <a:sym typeface="Times New Roman"/>
            </a:endParaRPr>
          </a:p>
          <a:p>
            <a:pPr marL="457200" marR="0" lvl="0" indent="-342900" algn="l" rtl="0">
              <a:lnSpc>
                <a:spcPct val="115000"/>
              </a:lnSpc>
              <a:spcBef>
                <a:spcPts val="0"/>
              </a:spcBef>
              <a:spcAft>
                <a:spcPts val="0"/>
              </a:spcAft>
              <a:buClr>
                <a:srgbClr val="000000"/>
              </a:buClr>
              <a:buSzPts val="1800"/>
              <a:buFont typeface="Times New Roman"/>
              <a:buChar char="❏"/>
            </a:pPr>
            <a:r>
              <a:rPr lang="en" sz="1800">
                <a:latin typeface="Times New Roman"/>
                <a:ea typeface="Times New Roman"/>
                <a:cs typeface="Times New Roman"/>
                <a:sym typeface="Times New Roman"/>
              </a:rPr>
              <a:t>Comprehensive descriptions of rooms and suites, including amenities, pricing, and availability, to assist guests in making informed booking decisions.</a:t>
            </a:r>
            <a:endParaRPr sz="1800" b="0" i="0" u="none" strike="noStrike" cap="none">
              <a:solidFill>
                <a:srgbClr val="000000"/>
              </a:solidFill>
              <a:latin typeface="Times New Roman"/>
              <a:ea typeface="Times New Roman"/>
              <a:cs typeface="Times New Roman"/>
              <a:sym typeface="Times New Roman"/>
            </a:endParaRPr>
          </a:p>
          <a:p>
            <a:pPr marL="457200" marR="0" lvl="0" indent="-342900" algn="l" rtl="0">
              <a:lnSpc>
                <a:spcPct val="115000"/>
              </a:lnSpc>
              <a:spcBef>
                <a:spcPts val="0"/>
              </a:spcBef>
              <a:spcAft>
                <a:spcPts val="0"/>
              </a:spcAft>
              <a:buClr>
                <a:srgbClr val="000000"/>
              </a:buClr>
              <a:buSzPts val="1800"/>
              <a:buFont typeface="Times New Roman"/>
              <a:buChar char="❏"/>
            </a:pPr>
            <a:r>
              <a:rPr lang="en" sz="1800">
                <a:latin typeface="Times New Roman"/>
                <a:ea typeface="Times New Roman"/>
                <a:cs typeface="Times New Roman"/>
                <a:sym typeface="Times New Roman"/>
              </a:rPr>
              <a:t>A section dedicated to showcasing customer feedback and reviews, building trust and credibility for the hotel.</a:t>
            </a:r>
            <a:endParaRPr sz="1800" b="0" i="0" u="none" strike="noStrike" cap="none">
              <a:solidFill>
                <a:srgbClr val="000000"/>
              </a:solidFill>
              <a:latin typeface="Times New Roman"/>
              <a:ea typeface="Times New Roman"/>
              <a:cs typeface="Times New Roman"/>
              <a:sym typeface="Times New Roman"/>
            </a:endParaRPr>
          </a:p>
          <a:p>
            <a:pPr marL="457200" marR="0" lvl="0" indent="-342900" algn="l" rtl="0">
              <a:lnSpc>
                <a:spcPct val="115000"/>
              </a:lnSpc>
              <a:spcBef>
                <a:spcPts val="0"/>
              </a:spcBef>
              <a:spcAft>
                <a:spcPts val="0"/>
              </a:spcAft>
              <a:buClr>
                <a:srgbClr val="000000"/>
              </a:buClr>
              <a:buSzPts val="1800"/>
              <a:buFont typeface="Times New Roman"/>
              <a:buChar char="❏"/>
            </a:pPr>
            <a:r>
              <a:rPr lang="en" sz="1800">
                <a:latin typeface="Times New Roman"/>
                <a:ea typeface="Times New Roman"/>
                <a:cs typeface="Times New Roman"/>
                <a:sym typeface="Times New Roman"/>
              </a:rPr>
              <a:t>The login and password page allows registered users to securely access their accounts by entering a username and password. It features encryption to protect sensitive information and ensure data privacy.</a:t>
            </a:r>
            <a:endParaRPr sz="1800" b="0" i="0" u="none" strike="noStrike" cap="none">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5"/>
          <p:cNvSpPr txBox="1">
            <a:spLocks noGrp="1"/>
          </p:cNvSpPr>
          <p:nvPr>
            <p:ph type="title" idx="4294967295"/>
          </p:nvPr>
        </p:nvSpPr>
        <p:spPr>
          <a:xfrm>
            <a:off x="0" y="0"/>
            <a:ext cx="4858920" cy="78867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3200"/>
              <a:buFont typeface="Times New Roman"/>
              <a:buNone/>
            </a:pPr>
            <a:r>
              <a:rPr lang="en" sz="3200" b="1" i="0" u="none" strike="noStrike" cap="none">
                <a:solidFill>
                  <a:srgbClr val="000000"/>
                </a:solidFill>
                <a:latin typeface="Times New Roman"/>
                <a:ea typeface="Times New Roman"/>
                <a:cs typeface="Times New Roman"/>
                <a:sym typeface="Times New Roman"/>
              </a:rPr>
              <a:t>Problem Statement</a:t>
            </a:r>
            <a:endParaRPr sz="3200" b="0" i="0" u="none" strike="noStrike" cap="none">
              <a:solidFill>
                <a:srgbClr val="000000"/>
              </a:solidFill>
              <a:latin typeface="Arial"/>
              <a:ea typeface="Arial"/>
              <a:cs typeface="Arial"/>
              <a:sym typeface="Arial"/>
            </a:endParaRPr>
          </a:p>
        </p:txBody>
      </p:sp>
      <p:sp>
        <p:nvSpPr>
          <p:cNvPr id="637" name="Google Shape;637;p5"/>
          <p:cNvSpPr txBox="1">
            <a:spLocks noGrp="1"/>
          </p:cNvSpPr>
          <p:nvPr>
            <p:ph type="subTitle" idx="4294967295"/>
          </p:nvPr>
        </p:nvSpPr>
        <p:spPr>
          <a:xfrm>
            <a:off x="216000" y="788681"/>
            <a:ext cx="8712000" cy="4034400"/>
          </a:xfrm>
          <a:prstGeom prst="rect">
            <a:avLst/>
          </a:prstGeom>
          <a:noFill/>
          <a:ln>
            <a:noFill/>
          </a:ln>
        </p:spPr>
        <p:txBody>
          <a:bodyPr spcFirstLastPara="1" wrap="square" lIns="0" tIns="0" rIns="0" bIns="0" anchor="t" anchorCtr="0">
            <a:noAutofit/>
          </a:bodyPr>
          <a:lstStyle/>
          <a:p>
            <a:pPr marL="216000" marR="0" lvl="0" indent="-209650" algn="l" rtl="0">
              <a:lnSpc>
                <a:spcPct val="100000"/>
              </a:lnSpc>
              <a:spcBef>
                <a:spcPts val="0"/>
              </a:spcBef>
              <a:spcAft>
                <a:spcPts val="0"/>
              </a:spcAft>
              <a:buClr>
                <a:srgbClr val="000000"/>
              </a:buClr>
              <a:buSzPts val="1900"/>
              <a:buFont typeface="Noto Sans Symbols"/>
              <a:buChar char="●"/>
            </a:pPr>
            <a:r>
              <a:rPr lang="en" sz="1900">
                <a:latin typeface="Times New Roman"/>
                <a:ea typeface="Times New Roman"/>
                <a:cs typeface="Times New Roman"/>
                <a:sym typeface="Times New Roman"/>
              </a:rPr>
              <a:t>Without a website, the hotel is missing out on a critical online presence, making it harder for potential guests to find information or book rooms, which limits the hotel's visibility and accessibility.</a:t>
            </a:r>
            <a:endParaRPr sz="1900" b="0" i="0" u="none" strike="noStrike" cap="none">
              <a:solidFill>
                <a:srgbClr val="000000"/>
              </a:solidFill>
              <a:latin typeface="Times New Roman"/>
              <a:ea typeface="Times New Roman"/>
              <a:cs typeface="Times New Roman"/>
              <a:sym typeface="Times New Roman"/>
            </a:endParaRPr>
          </a:p>
          <a:p>
            <a:pPr marL="216000" marR="0" lvl="0" indent="-209650" algn="l" rtl="0">
              <a:lnSpc>
                <a:spcPct val="100000"/>
              </a:lnSpc>
              <a:spcBef>
                <a:spcPts val="0"/>
              </a:spcBef>
              <a:spcAft>
                <a:spcPts val="0"/>
              </a:spcAft>
              <a:buClr>
                <a:srgbClr val="000000"/>
              </a:buClr>
              <a:buSzPts val="1900"/>
              <a:buFont typeface="Noto Sans Symbols"/>
              <a:buChar char="●"/>
            </a:pPr>
            <a:r>
              <a:rPr lang="en" sz="1900">
                <a:latin typeface="Times New Roman"/>
                <a:ea typeface="Times New Roman"/>
                <a:cs typeface="Times New Roman"/>
                <a:sym typeface="Times New Roman"/>
              </a:rPr>
              <a:t>Guests often look online for detailed information about a hotel, such as room types, amenities, pricing, and location. Without a website, the hotel may struggle to provide this information easily, which could deter potential customers.</a:t>
            </a:r>
            <a:endParaRPr sz="1900" b="0" i="0" u="none" strike="noStrike" cap="none">
              <a:solidFill>
                <a:srgbClr val="000000"/>
              </a:solidFill>
              <a:latin typeface="Times New Roman"/>
              <a:ea typeface="Times New Roman"/>
              <a:cs typeface="Times New Roman"/>
              <a:sym typeface="Times New Roman"/>
            </a:endParaRPr>
          </a:p>
          <a:p>
            <a:pPr marL="216000" marR="0" lvl="0" indent="-209650" algn="l" rtl="0">
              <a:lnSpc>
                <a:spcPct val="100000"/>
              </a:lnSpc>
              <a:spcBef>
                <a:spcPts val="0"/>
              </a:spcBef>
              <a:spcAft>
                <a:spcPts val="0"/>
              </a:spcAft>
              <a:buClr>
                <a:srgbClr val="000000"/>
              </a:buClr>
              <a:buSzPts val="1900"/>
              <a:buFont typeface="Noto Sans Symbols"/>
              <a:buChar char="●"/>
            </a:pPr>
            <a:r>
              <a:rPr lang="en" sz="1900">
                <a:latin typeface="Times New Roman"/>
                <a:ea typeface="Times New Roman"/>
                <a:cs typeface="Times New Roman"/>
                <a:sym typeface="Times New Roman"/>
              </a:rPr>
              <a:t>A website allows the hotel to collect guest reviews and testimonials, which are valuable for marketing and improving services. Without a website, the hotel misses the chance to build its reputation through customer feedback</a:t>
            </a:r>
            <a:endParaRPr sz="1900">
              <a:latin typeface="Times New Roman"/>
              <a:ea typeface="Times New Roman"/>
              <a:cs typeface="Times New Roman"/>
              <a:sym typeface="Times New Roman"/>
            </a:endParaRPr>
          </a:p>
          <a:p>
            <a:pPr marL="216000" marR="0" lvl="0" indent="-209650" algn="l" rtl="0">
              <a:lnSpc>
                <a:spcPct val="100000"/>
              </a:lnSpc>
              <a:spcBef>
                <a:spcPts val="0"/>
              </a:spcBef>
              <a:spcAft>
                <a:spcPts val="0"/>
              </a:spcAft>
              <a:buClr>
                <a:srgbClr val="000000"/>
              </a:buClr>
              <a:buSzPts val="1900"/>
              <a:buFont typeface="Noto Sans Symbols"/>
              <a:buChar char="●"/>
            </a:pPr>
            <a:r>
              <a:rPr lang="en" sz="1900">
                <a:latin typeface="Times New Roman"/>
                <a:ea typeface="Times New Roman"/>
                <a:cs typeface="Times New Roman"/>
                <a:sym typeface="Times New Roman"/>
              </a:rPr>
              <a:t>In today's digital age, travelers expect a professional, easy-to-navigate website to verify the legitimacy and quality of a hotel. A lack of a website can make the hotel seem less trustworthy or outdated.</a:t>
            </a:r>
            <a:endParaRPr sz="1900" b="0" i="0" u="none" strike="noStrike" cap="none">
              <a:solidFill>
                <a:srgbClr val="000000"/>
              </a:solidFill>
              <a:latin typeface="Times New Roman"/>
              <a:ea typeface="Times New Roman"/>
              <a:cs typeface="Times New Roman"/>
              <a:sym typeface="Times New Roman"/>
            </a:endParaRPr>
          </a:p>
          <a:p>
            <a:pPr marL="216000" marR="0" lvl="0" indent="-209650" algn="l" rtl="0">
              <a:lnSpc>
                <a:spcPct val="100000"/>
              </a:lnSpc>
              <a:spcBef>
                <a:spcPts val="0"/>
              </a:spcBef>
              <a:spcAft>
                <a:spcPts val="0"/>
              </a:spcAft>
              <a:buClr>
                <a:srgbClr val="000000"/>
              </a:buClr>
              <a:buSzPts val="1900"/>
              <a:buFont typeface="Noto Sans Symbols"/>
              <a:buChar char="●"/>
            </a:pPr>
            <a:r>
              <a:rPr lang="en" sz="1900" b="0" i="0" u="none" strike="noStrike" cap="none">
                <a:solidFill>
                  <a:srgbClr val="000000"/>
                </a:solidFill>
                <a:latin typeface="Times New Roman"/>
                <a:ea typeface="Times New Roman"/>
                <a:cs typeface="Times New Roman"/>
                <a:sym typeface="Times New Roman"/>
              </a:rPr>
              <a:t>The solution is to develop a dynamic and responsive website that offers an engaging user experience, easy navigation, and comprehensive information about the </a:t>
            </a:r>
            <a:r>
              <a:rPr lang="en" sz="1900">
                <a:latin typeface="Times New Roman"/>
                <a:ea typeface="Times New Roman"/>
                <a:cs typeface="Times New Roman"/>
                <a:sym typeface="Times New Roman"/>
              </a:rPr>
              <a:t>hotel</a:t>
            </a:r>
            <a:r>
              <a:rPr lang="en" sz="1900" b="0" i="0" u="none" strike="noStrike" cap="none">
                <a:solidFill>
                  <a:srgbClr val="000000"/>
                </a:solidFill>
                <a:latin typeface="Times New Roman"/>
                <a:ea typeface="Times New Roman"/>
                <a:cs typeface="Times New Roman"/>
                <a:sym typeface="Times New Roman"/>
              </a:rPr>
              <a:t>.</a:t>
            </a:r>
            <a:endParaRPr sz="1900" b="0" i="0" u="none" strike="noStrike" cap="none">
              <a:solidFill>
                <a:srgbClr val="000000"/>
              </a:solidFill>
              <a:latin typeface="Times New Roman"/>
              <a:ea typeface="Times New Roman"/>
              <a:cs typeface="Times New Roman"/>
              <a:sym typeface="Times New Roman"/>
            </a:endParaRPr>
          </a:p>
          <a:p>
            <a:pPr marL="457200" marR="0" lvl="0" indent="0" algn="l" rtl="0">
              <a:lnSpc>
                <a:spcPct val="100000"/>
              </a:lnSpc>
              <a:spcBef>
                <a:spcPts val="0"/>
              </a:spcBef>
              <a:spcAft>
                <a:spcPts val="0"/>
              </a:spcAft>
              <a:buNone/>
            </a:pPr>
            <a:endParaRPr sz="18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Times New Roman"/>
              <a:ea typeface="Times New Roman"/>
              <a:cs typeface="Times New Roman"/>
              <a:sym typeface="Times New Roman"/>
            </a:endParaRPr>
          </a:p>
        </p:txBody>
      </p:sp>
      <p:sp>
        <p:nvSpPr>
          <p:cNvPr id="638" name="Google Shape;638;p5"/>
          <p:cNvSpPr txBox="1">
            <a:spLocks noGrp="1"/>
          </p:cNvSpPr>
          <p:nvPr>
            <p:ph type="sldNum" idx="12"/>
          </p:nvPr>
        </p:nvSpPr>
        <p:spPr>
          <a:xfrm>
            <a:off x="6553080" y="4571910"/>
            <a:ext cx="2482200" cy="46818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FF0000"/>
              </a:buClr>
              <a:buSzPts val="1600"/>
              <a:buFont typeface="Times New Roman"/>
              <a:buNone/>
            </a:pPr>
            <a:fld id="{00000000-1234-1234-1234-123412341234}" type="slidenum">
              <a:rPr lang="en" sz="1600" b="1" i="0" u="none" strike="noStrike" cap="none">
                <a:solidFill>
                  <a:srgbClr val="FF0000"/>
                </a:solidFill>
                <a:latin typeface="Times New Roman"/>
                <a:ea typeface="Times New Roman"/>
                <a:cs typeface="Times New Roman"/>
                <a:sym typeface="Times New Roman"/>
              </a:rPr>
              <a:t>4</a:t>
            </a:fld>
            <a:endParaRPr sz="1600" b="0" i="0" u="none" strike="noStrike" cap="none">
              <a:solidFill>
                <a:srgbClr val="FF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6"/>
          <p:cNvSpPr/>
          <p:nvPr/>
        </p:nvSpPr>
        <p:spPr>
          <a:xfrm>
            <a:off x="345634" y="101250"/>
            <a:ext cx="6047640" cy="43281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3200"/>
              <a:buFont typeface="Times New Roman"/>
              <a:buNone/>
            </a:pPr>
            <a:r>
              <a:rPr lang="en" sz="3200" b="1" i="0" u="none" strike="noStrike" cap="none">
                <a:solidFill>
                  <a:srgbClr val="000000"/>
                </a:solidFill>
                <a:latin typeface="Times New Roman"/>
                <a:ea typeface="Times New Roman"/>
                <a:cs typeface="Times New Roman"/>
                <a:sym typeface="Times New Roman"/>
              </a:rPr>
              <a:t>Proposed design</a:t>
            </a:r>
            <a:endParaRPr sz="3200" b="0" i="0" u="none" strike="noStrike" cap="none">
              <a:solidFill>
                <a:srgbClr val="000000"/>
              </a:solidFill>
              <a:latin typeface="Arial"/>
              <a:ea typeface="Arial"/>
              <a:cs typeface="Arial"/>
              <a:sym typeface="Arial"/>
            </a:endParaRPr>
          </a:p>
        </p:txBody>
      </p:sp>
      <p:sp>
        <p:nvSpPr>
          <p:cNvPr id="644" name="Google Shape;644;p6"/>
          <p:cNvSpPr/>
          <p:nvPr/>
        </p:nvSpPr>
        <p:spPr>
          <a:xfrm>
            <a:off x="251640" y="810000"/>
            <a:ext cx="8567640" cy="3954420"/>
          </a:xfrm>
          <a:prstGeom prst="rect">
            <a:avLst/>
          </a:prstGeom>
          <a:noFill/>
          <a:ln>
            <a:noFill/>
          </a:ln>
        </p:spPr>
        <p:txBody>
          <a:bodyPr spcFirstLastPara="1" wrap="square" lIns="90000" tIns="45000" rIns="90000" bIns="45000" anchor="t" anchorCtr="0">
            <a:noAutofit/>
          </a:bodyPr>
          <a:lstStyle/>
          <a:p>
            <a:pPr marL="285840" marR="0" lvl="0" indent="-285840" algn="l" rtl="0">
              <a:lnSpc>
                <a:spcPct val="100000"/>
              </a:lnSpc>
              <a:spcBef>
                <a:spcPts val="0"/>
              </a:spcBef>
              <a:spcAft>
                <a:spcPts val="0"/>
              </a:spcAft>
              <a:buClr>
                <a:srgbClr val="000000"/>
              </a:buClr>
              <a:buSzPts val="2100"/>
              <a:buFont typeface="Noto Sans Symbols"/>
              <a:buChar char="⮚"/>
            </a:pPr>
            <a:r>
              <a:rPr lang="en" sz="2100">
                <a:latin typeface="Times New Roman"/>
                <a:ea typeface="Times New Roman"/>
                <a:cs typeface="Times New Roman"/>
                <a:sym typeface="Times New Roman"/>
              </a:rPr>
              <a:t>Login and Password page</a:t>
            </a:r>
            <a:r>
              <a:rPr lang="en" sz="2100" b="0" i="0" u="none" strike="noStrike" cap="none">
                <a:solidFill>
                  <a:srgbClr val="000000"/>
                </a:solidFill>
                <a:latin typeface="Times New Roman"/>
                <a:ea typeface="Times New Roman"/>
                <a:cs typeface="Times New Roman"/>
                <a:sym typeface="Times New Roman"/>
              </a:rPr>
              <a:t>:</a:t>
            </a:r>
            <a:endParaRPr sz="2100" b="0" i="0" u="none" strike="noStrike" cap="none">
              <a:solidFill>
                <a:srgbClr val="000000"/>
              </a:solidFill>
              <a:latin typeface="Arial"/>
              <a:ea typeface="Arial"/>
              <a:cs typeface="Arial"/>
              <a:sym typeface="Arial"/>
            </a:endParaRPr>
          </a:p>
          <a:p>
            <a:pPr marL="431999" marR="0" lvl="1" indent="-215999" algn="l" rtl="0">
              <a:lnSpc>
                <a:spcPct val="100000"/>
              </a:lnSpc>
              <a:spcBef>
                <a:spcPts val="0"/>
              </a:spcBef>
              <a:spcAft>
                <a:spcPts val="0"/>
              </a:spcAft>
              <a:buClr>
                <a:srgbClr val="000000"/>
              </a:buClr>
              <a:buSzPts val="2100"/>
              <a:buFont typeface="Times New Roman"/>
              <a:buChar char="✔"/>
            </a:pPr>
            <a:r>
              <a:rPr lang="en" sz="2000">
                <a:latin typeface="Times New Roman"/>
                <a:ea typeface="Times New Roman"/>
                <a:cs typeface="Times New Roman"/>
                <a:sym typeface="Times New Roman"/>
              </a:rPr>
              <a:t>The login and password page allows registered users to securely access their accounts by entering a username and password. It features encryption to protect sensitive information and ensure data privacy.</a:t>
            </a:r>
            <a:endParaRPr sz="2000" i="0" u="none" strike="noStrike" cap="none">
              <a:solidFill>
                <a:srgbClr val="000000"/>
              </a:solidFill>
              <a:latin typeface="Times New Roman"/>
              <a:ea typeface="Times New Roman"/>
              <a:cs typeface="Times New Roman"/>
              <a:sym typeface="Times New Roman"/>
            </a:endParaRPr>
          </a:p>
          <a:p>
            <a:pPr marL="457200" lvl="0" indent="0" algn="l" rtl="0">
              <a:spcBef>
                <a:spcPts val="0"/>
              </a:spcBef>
              <a:spcAft>
                <a:spcPts val="0"/>
              </a:spcAft>
              <a:buNone/>
            </a:pPr>
            <a:endParaRPr sz="2000" b="0" i="0" u="none" strike="noStrike" cap="none">
              <a:solidFill>
                <a:srgbClr val="000000"/>
              </a:solidFill>
              <a:latin typeface="Arial"/>
              <a:ea typeface="Arial"/>
              <a:cs typeface="Arial"/>
              <a:sym typeface="Arial"/>
            </a:endParaRPr>
          </a:p>
        </p:txBody>
      </p:sp>
      <p:sp>
        <p:nvSpPr>
          <p:cNvPr id="645" name="Google Shape;645;p6"/>
          <p:cNvSpPr txBox="1">
            <a:spLocks noGrp="1"/>
          </p:cNvSpPr>
          <p:nvPr>
            <p:ph type="sldNum" idx="12"/>
          </p:nvPr>
        </p:nvSpPr>
        <p:spPr>
          <a:xfrm>
            <a:off x="6553080" y="4570020"/>
            <a:ext cx="2482200" cy="47034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FF0000"/>
              </a:buClr>
              <a:buSzPts val="1600"/>
              <a:buFont typeface="Times New Roman"/>
              <a:buNone/>
            </a:pPr>
            <a:fld id="{00000000-1234-1234-1234-123412341234}" type="slidenum">
              <a:rPr lang="en" sz="1600" b="1" i="0" u="none" strike="noStrike" cap="none">
                <a:solidFill>
                  <a:srgbClr val="FF0000"/>
                </a:solidFill>
                <a:latin typeface="Times New Roman"/>
                <a:ea typeface="Times New Roman"/>
                <a:cs typeface="Times New Roman"/>
                <a:sym typeface="Times New Roman"/>
              </a:rPr>
              <a:t>5</a:t>
            </a:fld>
            <a:endParaRPr sz="1600" b="0" i="0" u="none" strike="noStrike" cap="none">
              <a:solidFill>
                <a:srgbClr val="FF0000"/>
              </a:solidFill>
              <a:latin typeface="Times New Roman"/>
              <a:ea typeface="Times New Roman"/>
              <a:cs typeface="Times New Roman"/>
              <a:sym typeface="Times New Roman"/>
            </a:endParaRPr>
          </a:p>
        </p:txBody>
      </p:sp>
      <p:pic>
        <p:nvPicPr>
          <p:cNvPr id="646" name="Google Shape;646;p6"/>
          <p:cNvPicPr preferRelativeResize="0"/>
          <p:nvPr/>
        </p:nvPicPr>
        <p:blipFill>
          <a:blip r:embed="rId3">
            <a:alphaModFix/>
          </a:blip>
          <a:stretch>
            <a:fillRect/>
          </a:stretch>
        </p:blipFill>
        <p:spPr>
          <a:xfrm>
            <a:off x="2322563" y="2231850"/>
            <a:ext cx="4425799" cy="26970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7"/>
          <p:cNvSpPr txBox="1">
            <a:spLocks noGrp="1"/>
          </p:cNvSpPr>
          <p:nvPr>
            <p:ph type="title"/>
          </p:nvPr>
        </p:nvSpPr>
        <p:spPr>
          <a:xfrm>
            <a:off x="435450" y="72915"/>
            <a:ext cx="4942500" cy="447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000000"/>
              </a:buClr>
              <a:buSzPts val="4200"/>
              <a:buFont typeface="Arial"/>
              <a:buNone/>
            </a:pPr>
            <a:r>
              <a:rPr lang="en" sz="3200" b="1" strike="noStrike">
                <a:solidFill>
                  <a:srgbClr val="000000"/>
                </a:solidFill>
                <a:latin typeface="Times New Roman"/>
                <a:ea typeface="Times New Roman"/>
                <a:cs typeface="Times New Roman"/>
                <a:sym typeface="Times New Roman"/>
              </a:rPr>
              <a:t>Proposed Design</a:t>
            </a:r>
            <a:endParaRPr sz="3200" b="1" strike="noStrike">
              <a:solidFill>
                <a:srgbClr val="000000"/>
              </a:solidFill>
              <a:latin typeface="Times New Roman"/>
              <a:ea typeface="Times New Roman"/>
              <a:cs typeface="Times New Roman"/>
              <a:sym typeface="Times New Roman"/>
            </a:endParaRPr>
          </a:p>
        </p:txBody>
      </p:sp>
      <p:sp>
        <p:nvSpPr>
          <p:cNvPr id="652" name="Google Shape;652;p7"/>
          <p:cNvSpPr txBox="1">
            <a:spLocks noGrp="1"/>
          </p:cNvSpPr>
          <p:nvPr>
            <p:ph type="subTitle" idx="4294967295"/>
          </p:nvPr>
        </p:nvSpPr>
        <p:spPr>
          <a:xfrm>
            <a:off x="359325" y="595899"/>
            <a:ext cx="8229000" cy="3439500"/>
          </a:xfrm>
          <a:prstGeom prst="rect">
            <a:avLst/>
          </a:prstGeom>
          <a:noFill/>
          <a:ln>
            <a:noFill/>
          </a:ln>
        </p:spPr>
        <p:txBody>
          <a:bodyPr spcFirstLastPara="1" wrap="square" lIns="0" tIns="0" rIns="0" bIns="0" anchor="t" anchorCtr="0">
            <a:noAutofit/>
          </a:bodyPr>
          <a:lstStyle/>
          <a:p>
            <a:pPr marL="216000" marR="0" lvl="0" indent="-216000" algn="l" rtl="0">
              <a:lnSpc>
                <a:spcPct val="90000"/>
              </a:lnSpc>
              <a:spcBef>
                <a:spcPts val="0"/>
              </a:spcBef>
              <a:spcAft>
                <a:spcPts val="0"/>
              </a:spcAft>
              <a:buClr>
                <a:srgbClr val="000000"/>
              </a:buClr>
              <a:buSzPts val="2200"/>
              <a:buFont typeface="Noto Sans Symbols"/>
              <a:buChar char="⮚"/>
            </a:pPr>
            <a:r>
              <a:rPr lang="en" sz="2200">
                <a:latin typeface="Times New Roman"/>
                <a:ea typeface="Times New Roman"/>
                <a:cs typeface="Times New Roman"/>
                <a:sym typeface="Times New Roman"/>
              </a:rPr>
              <a:t>Hotel Chain Locations Page</a:t>
            </a:r>
            <a:endParaRPr sz="2200" b="0" i="0" u="none" strike="noStrike" cap="none">
              <a:solidFill>
                <a:srgbClr val="000000"/>
              </a:solidFill>
              <a:latin typeface="Arial"/>
              <a:ea typeface="Arial"/>
              <a:cs typeface="Arial"/>
              <a:sym typeface="Arial"/>
            </a:endParaRPr>
          </a:p>
          <a:p>
            <a:pPr marL="432000" marR="0" lvl="1" indent="-196950" algn="l" rtl="0">
              <a:lnSpc>
                <a:spcPct val="90000"/>
              </a:lnSpc>
              <a:spcBef>
                <a:spcPts val="499"/>
              </a:spcBef>
              <a:spcAft>
                <a:spcPts val="0"/>
              </a:spcAft>
              <a:buClr>
                <a:srgbClr val="000000"/>
              </a:buClr>
              <a:buSzPts val="1900"/>
              <a:buFont typeface="Noto Sans Symbols"/>
              <a:buChar char="✔"/>
            </a:pPr>
            <a:r>
              <a:rPr lang="en" sz="1900">
                <a:latin typeface="Times New Roman"/>
                <a:ea typeface="Times New Roman"/>
                <a:cs typeface="Times New Roman"/>
                <a:sym typeface="Times New Roman"/>
              </a:rPr>
              <a:t>A dedicated page showcasing all the hotels within the chain, highlighting their locations, amenities, and unique offerings.This feature makes it easier for guests to explore other properties within the chain, allowing for seamless travel planning and cross-property bookings.</a:t>
            </a:r>
            <a:endParaRPr sz="1900" b="0" i="0" u="none" strike="noStrike" cap="none">
              <a:solidFill>
                <a:srgbClr val="000000"/>
              </a:solidFill>
              <a:latin typeface="Arial"/>
              <a:ea typeface="Arial"/>
              <a:cs typeface="Arial"/>
              <a:sym typeface="Arial"/>
            </a:endParaRPr>
          </a:p>
          <a:p>
            <a:pPr marL="432000" marR="0" lvl="0" indent="-152999" algn="l" rtl="0">
              <a:lnSpc>
                <a:spcPct val="90000"/>
              </a:lnSpc>
              <a:spcBef>
                <a:spcPts val="499"/>
              </a:spcBef>
              <a:spcAft>
                <a:spcPts val="0"/>
              </a:spcAft>
              <a:buClr>
                <a:srgbClr val="000000"/>
              </a:buClr>
              <a:buSzPts val="2200"/>
              <a:buFont typeface="Arial"/>
              <a:buNone/>
            </a:pPr>
            <a:endParaRPr sz="2200" b="0" i="0" u="none" strike="noStrike" cap="none">
              <a:solidFill>
                <a:srgbClr val="000000"/>
              </a:solidFill>
              <a:latin typeface="Arial"/>
              <a:ea typeface="Arial"/>
              <a:cs typeface="Arial"/>
              <a:sym typeface="Arial"/>
            </a:endParaRPr>
          </a:p>
          <a:p>
            <a:pPr marL="457200" marR="0" lvl="0" indent="0" algn="l" rtl="0">
              <a:lnSpc>
                <a:spcPct val="90000"/>
              </a:lnSpc>
              <a:spcBef>
                <a:spcPts val="0"/>
              </a:spcBef>
              <a:spcAft>
                <a:spcPts val="0"/>
              </a:spcAft>
              <a:buNone/>
            </a:pPr>
            <a:endParaRPr sz="2200" b="0" i="0" u="none" strike="noStrike" cap="none">
              <a:solidFill>
                <a:srgbClr val="000000"/>
              </a:solidFill>
              <a:latin typeface="Arial"/>
              <a:ea typeface="Arial"/>
              <a:cs typeface="Arial"/>
              <a:sym typeface="Arial"/>
            </a:endParaRPr>
          </a:p>
          <a:p>
            <a:pPr marL="0" marR="0" lvl="0" indent="0" algn="l" rtl="0">
              <a:lnSpc>
                <a:spcPct val="90000"/>
              </a:lnSpc>
              <a:spcBef>
                <a:spcPts val="0"/>
              </a:spcBef>
              <a:spcAft>
                <a:spcPts val="0"/>
              </a:spcAft>
              <a:buClr>
                <a:srgbClr val="000000"/>
              </a:buClr>
              <a:buSzPts val="2200"/>
              <a:buFont typeface="Arial"/>
              <a:buNone/>
            </a:pPr>
            <a:endParaRPr sz="2200" b="0" i="0" u="none" strike="noStrike" cap="none">
              <a:solidFill>
                <a:srgbClr val="000000"/>
              </a:solidFill>
              <a:latin typeface="Arial"/>
              <a:ea typeface="Arial"/>
              <a:cs typeface="Arial"/>
              <a:sym typeface="Arial"/>
            </a:endParaRPr>
          </a:p>
        </p:txBody>
      </p:sp>
      <p:sp>
        <p:nvSpPr>
          <p:cNvPr id="653" name="Google Shape;653;p7"/>
          <p:cNvSpPr/>
          <p:nvPr/>
        </p:nvSpPr>
        <p:spPr>
          <a:xfrm>
            <a:off x="8460000" y="4710960"/>
            <a:ext cx="433440" cy="25947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FF0000"/>
              </a:buClr>
              <a:buSzPts val="1800"/>
              <a:buFont typeface="Arial"/>
              <a:buNone/>
            </a:pPr>
            <a:r>
              <a:rPr lang="en" sz="1800" b="1" i="0" u="none" strike="noStrike" cap="none">
                <a:solidFill>
                  <a:srgbClr val="FF0000"/>
                </a:solidFill>
                <a:latin typeface="Arial"/>
                <a:ea typeface="Arial"/>
                <a:cs typeface="Arial"/>
                <a:sym typeface="Arial"/>
              </a:rPr>
              <a:t>10</a:t>
            </a:r>
            <a:endParaRPr sz="1800" b="0" i="0" u="none" strike="noStrike" cap="none">
              <a:solidFill>
                <a:srgbClr val="000000"/>
              </a:solidFill>
              <a:latin typeface="Arial"/>
              <a:ea typeface="Arial"/>
              <a:cs typeface="Arial"/>
              <a:sym typeface="Arial"/>
            </a:endParaRPr>
          </a:p>
        </p:txBody>
      </p:sp>
      <p:pic>
        <p:nvPicPr>
          <p:cNvPr id="654" name="Google Shape;654;p7"/>
          <p:cNvPicPr preferRelativeResize="0"/>
          <p:nvPr/>
        </p:nvPicPr>
        <p:blipFill>
          <a:blip r:embed="rId3">
            <a:alphaModFix/>
          </a:blip>
          <a:stretch>
            <a:fillRect/>
          </a:stretch>
        </p:blipFill>
        <p:spPr>
          <a:xfrm>
            <a:off x="1297650" y="2133325"/>
            <a:ext cx="6731150" cy="28370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8"/>
          <p:cNvSpPr/>
          <p:nvPr/>
        </p:nvSpPr>
        <p:spPr>
          <a:xfrm>
            <a:off x="456765" y="5"/>
            <a:ext cx="5399700" cy="4329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3200"/>
              <a:buFont typeface="Times New Roman"/>
              <a:buNone/>
            </a:pPr>
            <a:r>
              <a:rPr lang="en" sz="3200" b="1">
                <a:latin typeface="Times New Roman"/>
                <a:ea typeface="Times New Roman"/>
                <a:cs typeface="Times New Roman"/>
                <a:sym typeface="Times New Roman"/>
              </a:rPr>
              <a:t>Proposed Design</a:t>
            </a:r>
            <a:endParaRPr sz="3200" b="0" i="0" u="none" strike="noStrike" cap="none">
              <a:solidFill>
                <a:srgbClr val="000000"/>
              </a:solidFill>
              <a:latin typeface="Arial"/>
              <a:ea typeface="Arial"/>
              <a:cs typeface="Arial"/>
              <a:sym typeface="Arial"/>
            </a:endParaRPr>
          </a:p>
        </p:txBody>
      </p:sp>
      <p:sp>
        <p:nvSpPr>
          <p:cNvPr id="660" name="Google Shape;660;p8"/>
          <p:cNvSpPr/>
          <p:nvPr/>
        </p:nvSpPr>
        <p:spPr>
          <a:xfrm>
            <a:off x="164300" y="626835"/>
            <a:ext cx="8459400" cy="4183800"/>
          </a:xfrm>
          <a:prstGeom prst="rect">
            <a:avLst/>
          </a:prstGeom>
          <a:noFill/>
          <a:ln>
            <a:noFill/>
          </a:ln>
        </p:spPr>
        <p:txBody>
          <a:bodyPr spcFirstLastPara="1" wrap="square" lIns="90000" tIns="45000" rIns="90000" bIns="45000" anchor="t" anchorCtr="0">
            <a:noAutofit/>
          </a:bodyPr>
          <a:lstStyle/>
          <a:p>
            <a:pPr marL="457200" marR="0" lvl="0" indent="-368300" algn="l" rtl="0">
              <a:lnSpc>
                <a:spcPct val="100000"/>
              </a:lnSpc>
              <a:spcBef>
                <a:spcPts val="0"/>
              </a:spcBef>
              <a:spcAft>
                <a:spcPts val="0"/>
              </a:spcAft>
              <a:buSzPts val="2200"/>
              <a:buFont typeface="Times New Roman"/>
              <a:buChar char="➢"/>
            </a:pPr>
            <a:r>
              <a:rPr lang="en" sz="2200">
                <a:latin typeface="Times New Roman"/>
                <a:ea typeface="Times New Roman"/>
                <a:cs typeface="Times New Roman"/>
                <a:sym typeface="Times New Roman"/>
              </a:rPr>
              <a:t> Room and accommodation Details:</a:t>
            </a:r>
            <a:endParaRPr sz="2200">
              <a:latin typeface="Times New Roman"/>
              <a:ea typeface="Times New Roman"/>
              <a:cs typeface="Times New Roman"/>
              <a:sym typeface="Times New Roman"/>
            </a:endParaRPr>
          </a:p>
          <a:p>
            <a:pPr marL="457200" lvl="0" indent="-342900" algn="l" rtl="0">
              <a:spcBef>
                <a:spcPts val="0"/>
              </a:spcBef>
              <a:spcAft>
                <a:spcPts val="0"/>
              </a:spcAft>
              <a:buSzPts val="1800"/>
              <a:buFont typeface="Times New Roman"/>
              <a:buChar char="❏"/>
            </a:pPr>
            <a:r>
              <a:rPr lang="en" sz="1800">
                <a:latin typeface="Times New Roman"/>
                <a:ea typeface="Times New Roman"/>
                <a:cs typeface="Times New Roman"/>
                <a:sym typeface="Times New Roman"/>
              </a:rPr>
              <a:t>Detailed descriptions of rooms and suites, including amenities, pricing, and photos, allowing guests to understand what to expect before booking.</a:t>
            </a:r>
            <a:endParaRPr sz="1800">
              <a:latin typeface="Times New Roman"/>
              <a:ea typeface="Times New Roman"/>
              <a:cs typeface="Times New Roman"/>
              <a:sym typeface="Times New Roman"/>
            </a:endParaRPr>
          </a:p>
          <a:p>
            <a:pPr marL="457200" marR="0" lvl="0" indent="0" algn="l" rtl="0">
              <a:lnSpc>
                <a:spcPct val="100000"/>
              </a:lnSpc>
              <a:spcBef>
                <a:spcPts val="0"/>
              </a:spcBef>
              <a:spcAft>
                <a:spcPts val="0"/>
              </a:spcAft>
              <a:buNone/>
            </a:pPr>
            <a:endParaRPr>
              <a:latin typeface="Times New Roman"/>
              <a:ea typeface="Times New Roman"/>
              <a:cs typeface="Times New Roman"/>
              <a:sym typeface="Times New Roman"/>
            </a:endParaRPr>
          </a:p>
        </p:txBody>
      </p:sp>
      <p:sp>
        <p:nvSpPr>
          <p:cNvPr id="661" name="Google Shape;661;p8"/>
          <p:cNvSpPr txBox="1">
            <a:spLocks noGrp="1"/>
          </p:cNvSpPr>
          <p:nvPr>
            <p:ph type="sldNum" idx="12"/>
          </p:nvPr>
        </p:nvSpPr>
        <p:spPr>
          <a:xfrm>
            <a:off x="6553080" y="4570020"/>
            <a:ext cx="2482200" cy="47034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FF0000"/>
              </a:buClr>
              <a:buSzPts val="1600"/>
              <a:buFont typeface="Times New Roman"/>
              <a:buNone/>
            </a:pPr>
            <a:fld id="{00000000-1234-1234-1234-123412341234}" type="slidenum">
              <a:rPr lang="en" sz="1600" b="1" i="0" u="none" strike="noStrike" cap="none">
                <a:solidFill>
                  <a:srgbClr val="FF0000"/>
                </a:solidFill>
                <a:latin typeface="Times New Roman"/>
                <a:ea typeface="Times New Roman"/>
                <a:cs typeface="Times New Roman"/>
                <a:sym typeface="Times New Roman"/>
              </a:rPr>
              <a:t>7</a:t>
            </a:fld>
            <a:endParaRPr sz="1600" b="0" i="0" u="none" strike="noStrike" cap="none">
              <a:solidFill>
                <a:srgbClr val="FF0000"/>
              </a:solidFill>
              <a:latin typeface="Times New Roman"/>
              <a:ea typeface="Times New Roman"/>
              <a:cs typeface="Times New Roman"/>
              <a:sym typeface="Times New Roman"/>
            </a:endParaRPr>
          </a:p>
        </p:txBody>
      </p:sp>
      <p:pic>
        <p:nvPicPr>
          <p:cNvPr id="662" name="Google Shape;662;p8"/>
          <p:cNvPicPr preferRelativeResize="0"/>
          <p:nvPr/>
        </p:nvPicPr>
        <p:blipFill>
          <a:blip r:embed="rId3">
            <a:alphaModFix/>
          </a:blip>
          <a:stretch>
            <a:fillRect/>
          </a:stretch>
        </p:blipFill>
        <p:spPr>
          <a:xfrm>
            <a:off x="628300" y="1768875"/>
            <a:ext cx="7887425" cy="3041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9"/>
          <p:cNvSpPr txBox="1">
            <a:spLocks noGrp="1"/>
          </p:cNvSpPr>
          <p:nvPr>
            <p:ph type="title" idx="4294967295"/>
          </p:nvPr>
        </p:nvSpPr>
        <p:spPr>
          <a:xfrm>
            <a:off x="360000" y="0"/>
            <a:ext cx="8228520" cy="85806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2800"/>
              <a:buFont typeface="Times New Roman"/>
              <a:buNone/>
            </a:pPr>
            <a:r>
              <a:rPr lang="en" sz="2800" b="1">
                <a:latin typeface="Times New Roman"/>
                <a:ea typeface="Times New Roman"/>
                <a:cs typeface="Times New Roman"/>
                <a:sym typeface="Times New Roman"/>
              </a:rPr>
              <a:t>Proposed Design</a:t>
            </a:r>
            <a:endParaRPr sz="2800" b="0" i="0" u="none" strike="noStrike" cap="none">
              <a:solidFill>
                <a:srgbClr val="000000"/>
              </a:solidFill>
              <a:latin typeface="Arial"/>
              <a:ea typeface="Arial"/>
              <a:cs typeface="Arial"/>
              <a:sym typeface="Arial"/>
            </a:endParaRPr>
          </a:p>
        </p:txBody>
      </p:sp>
      <p:sp>
        <p:nvSpPr>
          <p:cNvPr id="668" name="Google Shape;668;p9"/>
          <p:cNvSpPr txBox="1">
            <a:spLocks noGrp="1"/>
          </p:cNvSpPr>
          <p:nvPr>
            <p:ph type="body" idx="4294967295"/>
          </p:nvPr>
        </p:nvSpPr>
        <p:spPr>
          <a:xfrm>
            <a:off x="360000" y="768555"/>
            <a:ext cx="8228520" cy="4086180"/>
          </a:xfrm>
          <a:prstGeom prst="rect">
            <a:avLst/>
          </a:prstGeom>
          <a:noFill/>
          <a:ln>
            <a:noFill/>
          </a:ln>
        </p:spPr>
        <p:txBody>
          <a:bodyPr spcFirstLastPara="1" wrap="square" lIns="0" tIns="0" rIns="0" bIns="0" anchor="t" anchorCtr="0">
            <a:normAutofit/>
          </a:bodyPr>
          <a:lstStyle/>
          <a:p>
            <a:pPr marL="457200" lvl="0" indent="-374650" algn="l" rtl="0">
              <a:spcBef>
                <a:spcPts val="0"/>
              </a:spcBef>
              <a:spcAft>
                <a:spcPts val="0"/>
              </a:spcAft>
              <a:buSzPts val="2300"/>
              <a:buFont typeface="Times New Roman"/>
              <a:buChar char="➢"/>
            </a:pPr>
            <a:r>
              <a:rPr lang="en" sz="2300">
                <a:latin typeface="Times New Roman"/>
                <a:ea typeface="Times New Roman"/>
                <a:cs typeface="Times New Roman"/>
                <a:sym typeface="Times New Roman"/>
              </a:rPr>
              <a:t>Feedback and Suggestions Section</a:t>
            </a:r>
            <a:endParaRPr sz="23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000">
                <a:latin typeface="Times New Roman"/>
                <a:ea typeface="Times New Roman"/>
                <a:cs typeface="Times New Roman"/>
                <a:sym typeface="Times New Roman"/>
              </a:rPr>
              <a:t>  A dedicated area where guests can leave their feedback, suggestions, and reviews after their stay. This helps the hotel gather valuable insights into guest experiences, improve services, and enhance customer satisfaction</a:t>
            </a:r>
            <a:r>
              <a:rPr lang="en" sz="2100">
                <a:latin typeface="Times New Roman"/>
                <a:ea typeface="Times New Roman"/>
                <a:cs typeface="Times New Roman"/>
                <a:sym typeface="Times New Roman"/>
              </a:rPr>
              <a:t>.</a:t>
            </a:r>
            <a:endParaRPr sz="2100">
              <a:latin typeface="Times New Roman"/>
              <a:ea typeface="Times New Roman"/>
              <a:cs typeface="Times New Roman"/>
              <a:sym typeface="Times New Roman"/>
            </a:endParaRPr>
          </a:p>
          <a:p>
            <a:pPr marL="457200" marR="0" lvl="0" indent="0" algn="l" rtl="0">
              <a:lnSpc>
                <a:spcPct val="100000"/>
              </a:lnSpc>
              <a:spcBef>
                <a:spcPts val="0"/>
              </a:spcBef>
              <a:spcAft>
                <a:spcPts val="0"/>
              </a:spcAft>
              <a:buNone/>
            </a:pPr>
            <a:endParaRPr sz="2200"/>
          </a:p>
          <a:p>
            <a:pPr marL="457200" marR="0" lvl="0" indent="0" algn="l" rtl="0">
              <a:lnSpc>
                <a:spcPct val="100000"/>
              </a:lnSpc>
              <a:spcBef>
                <a:spcPts val="641"/>
              </a:spcBef>
              <a:spcAft>
                <a:spcPts val="0"/>
              </a:spcAft>
              <a:buNone/>
            </a:pPr>
            <a:endParaRPr sz="2200" b="0" i="0" u="none" strike="noStrike" cap="none">
              <a:solidFill>
                <a:srgbClr val="000000"/>
              </a:solidFill>
              <a:latin typeface="Arial"/>
              <a:ea typeface="Arial"/>
              <a:cs typeface="Arial"/>
              <a:sym typeface="Arial"/>
            </a:endParaRPr>
          </a:p>
        </p:txBody>
      </p:sp>
      <p:sp>
        <p:nvSpPr>
          <p:cNvPr id="669" name="Google Shape;669;p9"/>
          <p:cNvSpPr/>
          <p:nvPr/>
        </p:nvSpPr>
        <p:spPr>
          <a:xfrm>
            <a:off x="8512920" y="4725000"/>
            <a:ext cx="306720" cy="25947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FF0000"/>
              </a:buClr>
              <a:buSzPts val="1800"/>
              <a:buFont typeface="Arial"/>
              <a:buNone/>
            </a:pPr>
            <a:r>
              <a:rPr lang="en" sz="1800" b="1" i="0" u="none" strike="noStrike" cap="none">
                <a:solidFill>
                  <a:srgbClr val="FF0000"/>
                </a:solidFill>
                <a:latin typeface="Arial"/>
                <a:ea typeface="Arial"/>
                <a:cs typeface="Arial"/>
                <a:sym typeface="Arial"/>
              </a:rPr>
              <a:t>7</a:t>
            </a:r>
            <a:endParaRPr sz="1800" b="0" i="0" u="none" strike="noStrike" cap="none">
              <a:solidFill>
                <a:srgbClr val="000000"/>
              </a:solidFill>
              <a:latin typeface="Arial"/>
              <a:ea typeface="Arial"/>
              <a:cs typeface="Arial"/>
              <a:sym typeface="Arial"/>
            </a:endParaRPr>
          </a:p>
        </p:txBody>
      </p:sp>
      <p:pic>
        <p:nvPicPr>
          <p:cNvPr id="670" name="Google Shape;670;p9"/>
          <p:cNvPicPr preferRelativeResize="0"/>
          <p:nvPr/>
        </p:nvPicPr>
        <p:blipFill>
          <a:blip r:embed="rId3">
            <a:alphaModFix/>
          </a:blip>
          <a:stretch>
            <a:fillRect/>
          </a:stretch>
        </p:blipFill>
        <p:spPr>
          <a:xfrm>
            <a:off x="1457763" y="2265925"/>
            <a:ext cx="6032999" cy="2718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10"/>
          <p:cNvSpPr txBox="1">
            <a:spLocks noGrp="1"/>
          </p:cNvSpPr>
          <p:nvPr>
            <p:ph type="title" idx="4294967295"/>
          </p:nvPr>
        </p:nvSpPr>
        <p:spPr>
          <a:xfrm>
            <a:off x="0" y="0"/>
            <a:ext cx="4930920" cy="62775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0000"/>
              </a:buClr>
              <a:buSzPts val="3200"/>
              <a:buFont typeface="Times New Roman"/>
              <a:buNone/>
            </a:pPr>
            <a:r>
              <a:rPr lang="en" sz="3200" b="1" i="0" u="none" strike="noStrike" cap="none">
                <a:solidFill>
                  <a:srgbClr val="000000"/>
                </a:solidFill>
                <a:latin typeface="Times New Roman"/>
                <a:ea typeface="Times New Roman"/>
                <a:cs typeface="Times New Roman"/>
                <a:sym typeface="Times New Roman"/>
              </a:rPr>
              <a:t>Technical details</a:t>
            </a:r>
            <a:endParaRPr sz="3200" b="0" i="0" u="none" strike="noStrike" cap="none">
              <a:solidFill>
                <a:srgbClr val="000000"/>
              </a:solidFill>
              <a:latin typeface="Arial"/>
              <a:ea typeface="Arial"/>
              <a:cs typeface="Arial"/>
              <a:sym typeface="Arial"/>
            </a:endParaRPr>
          </a:p>
        </p:txBody>
      </p:sp>
      <p:sp>
        <p:nvSpPr>
          <p:cNvPr id="676" name="Google Shape;676;p10"/>
          <p:cNvSpPr txBox="1">
            <a:spLocks noGrp="1"/>
          </p:cNvSpPr>
          <p:nvPr>
            <p:ph type="body" idx="4294967295"/>
          </p:nvPr>
        </p:nvSpPr>
        <p:spPr>
          <a:xfrm>
            <a:off x="180000" y="925830"/>
            <a:ext cx="8228520" cy="3393630"/>
          </a:xfrm>
          <a:prstGeom prst="rect">
            <a:avLst/>
          </a:prstGeom>
          <a:noFill/>
          <a:ln>
            <a:noFill/>
          </a:ln>
        </p:spPr>
        <p:txBody>
          <a:bodyPr spcFirstLastPara="1" wrap="square" lIns="90000" tIns="45000" rIns="90000" bIns="45000" anchor="t" anchorCtr="0">
            <a:noAutofit/>
          </a:bodyPr>
          <a:lstStyle/>
          <a:p>
            <a:pPr marL="228600" marR="0" lvl="0" indent="-228600" algn="l" rtl="0">
              <a:lnSpc>
                <a:spcPct val="100000"/>
              </a:lnSpc>
              <a:spcBef>
                <a:spcPts val="0"/>
              </a:spcBef>
              <a:spcAft>
                <a:spcPts val="0"/>
              </a:spcAft>
              <a:buSzPts val="1800"/>
              <a:buFont typeface="Arial"/>
              <a:buNone/>
            </a:pPr>
            <a:endParaRPr sz="1800" b="0" i="0" u="none" strike="noStrike" cap="none">
              <a:solidFill>
                <a:srgbClr val="000000"/>
              </a:solidFill>
              <a:latin typeface="Arial"/>
              <a:ea typeface="Arial"/>
              <a:cs typeface="Arial"/>
              <a:sym typeface="Arial"/>
            </a:endParaRPr>
          </a:p>
          <a:p>
            <a:pPr marL="228600" marR="0" lvl="0" indent="-228600" algn="l" rtl="0">
              <a:lnSpc>
                <a:spcPct val="100000"/>
              </a:lnSpc>
              <a:spcBef>
                <a:spcPts val="641"/>
              </a:spcBef>
              <a:spcAft>
                <a:spcPts val="0"/>
              </a:spcAft>
              <a:buSzPts val="3200"/>
              <a:buFont typeface="Arial"/>
              <a:buNone/>
            </a:pPr>
            <a:endParaRPr sz="3200" b="0" i="0" u="none" strike="noStrike" cap="none">
              <a:solidFill>
                <a:srgbClr val="000000"/>
              </a:solidFill>
              <a:latin typeface="Arial"/>
              <a:ea typeface="Arial"/>
              <a:cs typeface="Arial"/>
              <a:sym typeface="Arial"/>
            </a:endParaRPr>
          </a:p>
          <a:p>
            <a:pPr marL="228600" marR="0" lvl="0" indent="-228600" algn="l" rtl="0">
              <a:lnSpc>
                <a:spcPct val="100000"/>
              </a:lnSpc>
              <a:spcBef>
                <a:spcPts val="641"/>
              </a:spcBef>
              <a:spcAft>
                <a:spcPts val="0"/>
              </a:spcAft>
              <a:buSzPts val="3200"/>
              <a:buFont typeface="Arial"/>
              <a:buNone/>
            </a:pPr>
            <a:endParaRPr sz="3200" b="0" i="0" u="none" strike="noStrike" cap="none">
              <a:solidFill>
                <a:srgbClr val="000000"/>
              </a:solidFill>
              <a:latin typeface="Arial"/>
              <a:ea typeface="Arial"/>
              <a:cs typeface="Arial"/>
              <a:sym typeface="Arial"/>
            </a:endParaRPr>
          </a:p>
          <a:p>
            <a:pPr marL="228600" marR="0" lvl="0" indent="-228600" algn="l" rtl="0">
              <a:lnSpc>
                <a:spcPct val="100000"/>
              </a:lnSpc>
              <a:spcBef>
                <a:spcPts val="641"/>
              </a:spcBef>
              <a:spcAft>
                <a:spcPts val="0"/>
              </a:spcAft>
              <a:buSzPts val="3200"/>
              <a:buFont typeface="Arial"/>
              <a:buNone/>
            </a:pPr>
            <a:endParaRPr sz="3200" b="0" i="0" u="none" strike="noStrike" cap="none">
              <a:solidFill>
                <a:srgbClr val="000000"/>
              </a:solidFill>
              <a:latin typeface="Arial"/>
              <a:ea typeface="Arial"/>
              <a:cs typeface="Arial"/>
              <a:sym typeface="Arial"/>
            </a:endParaRPr>
          </a:p>
        </p:txBody>
      </p:sp>
      <p:pic>
        <p:nvPicPr>
          <p:cNvPr id="677" name="Google Shape;677;p10"/>
          <p:cNvPicPr preferRelativeResize="0"/>
          <p:nvPr/>
        </p:nvPicPr>
        <p:blipFill rotWithShape="1">
          <a:blip r:embed="rId3">
            <a:alphaModFix/>
          </a:blip>
          <a:srcRect/>
          <a:stretch/>
        </p:blipFill>
        <p:spPr>
          <a:xfrm>
            <a:off x="540000" y="810000"/>
            <a:ext cx="1214460" cy="1712610"/>
          </a:xfrm>
          <a:prstGeom prst="rect">
            <a:avLst/>
          </a:prstGeom>
          <a:noFill/>
          <a:ln>
            <a:noFill/>
          </a:ln>
        </p:spPr>
      </p:pic>
      <p:pic>
        <p:nvPicPr>
          <p:cNvPr id="678" name="Google Shape;678;p10"/>
          <p:cNvPicPr preferRelativeResize="0"/>
          <p:nvPr/>
        </p:nvPicPr>
        <p:blipFill rotWithShape="1">
          <a:blip r:embed="rId4">
            <a:alphaModFix/>
          </a:blip>
          <a:srcRect/>
          <a:stretch/>
        </p:blipFill>
        <p:spPr>
          <a:xfrm>
            <a:off x="5918760" y="995220"/>
            <a:ext cx="2310390" cy="1299240"/>
          </a:xfrm>
          <a:prstGeom prst="rect">
            <a:avLst/>
          </a:prstGeom>
          <a:noFill/>
          <a:ln>
            <a:noFill/>
          </a:ln>
        </p:spPr>
      </p:pic>
      <p:pic>
        <p:nvPicPr>
          <p:cNvPr id="679" name="Google Shape;679;p10"/>
          <p:cNvPicPr preferRelativeResize="0"/>
          <p:nvPr/>
        </p:nvPicPr>
        <p:blipFill rotWithShape="1">
          <a:blip r:embed="rId5">
            <a:alphaModFix/>
          </a:blip>
          <a:srcRect/>
          <a:stretch/>
        </p:blipFill>
        <p:spPr>
          <a:xfrm>
            <a:off x="180000" y="3105000"/>
            <a:ext cx="3096360" cy="1395090"/>
          </a:xfrm>
          <a:prstGeom prst="rect">
            <a:avLst/>
          </a:prstGeom>
          <a:noFill/>
          <a:ln>
            <a:noFill/>
          </a:ln>
        </p:spPr>
      </p:pic>
      <p:pic>
        <p:nvPicPr>
          <p:cNvPr id="680" name="Google Shape;680;p10"/>
          <p:cNvPicPr preferRelativeResize="0"/>
          <p:nvPr/>
        </p:nvPicPr>
        <p:blipFill rotWithShape="1">
          <a:blip r:embed="rId6">
            <a:alphaModFix/>
          </a:blip>
          <a:srcRect/>
          <a:stretch/>
        </p:blipFill>
        <p:spPr>
          <a:xfrm>
            <a:off x="5940000" y="3105000"/>
            <a:ext cx="2252340" cy="1266570"/>
          </a:xfrm>
          <a:prstGeom prst="rect">
            <a:avLst/>
          </a:prstGeom>
          <a:noFill/>
          <a:ln>
            <a:noFill/>
          </a:ln>
        </p:spPr>
      </p:pic>
      <p:sp>
        <p:nvSpPr>
          <p:cNvPr id="681" name="Google Shape;681;p10"/>
          <p:cNvSpPr txBox="1">
            <a:spLocks noGrp="1"/>
          </p:cNvSpPr>
          <p:nvPr>
            <p:ph type="ftr" idx="11"/>
          </p:nvPr>
        </p:nvSpPr>
        <p:spPr>
          <a:xfrm>
            <a:off x="3124080" y="4767390"/>
            <a:ext cx="2894400" cy="272970"/>
          </a:xfrm>
          <a:prstGeom prst="rect">
            <a:avLst/>
          </a:prstGeom>
          <a:noFill/>
          <a:ln>
            <a:noFill/>
          </a:ln>
        </p:spPr>
        <p:txBody>
          <a:bodyPr spcFirstLastPara="1" wrap="square" lIns="90000" tIns="45000" rIns="90000" bIns="45000" anchor="ctr" anchorCtr="0">
            <a:noAutofit/>
          </a:bodyPr>
          <a:lstStyle/>
          <a:p>
            <a:pPr marL="0" marR="0" lvl="0" indent="0" algn="ctr" rtl="0">
              <a:lnSpc>
                <a:spcPct val="100000"/>
              </a:lnSpc>
              <a:spcBef>
                <a:spcPts val="0"/>
              </a:spcBef>
              <a:spcAft>
                <a:spcPts val="0"/>
              </a:spcAft>
              <a:buClr>
                <a:srgbClr val="0070C0"/>
              </a:buClr>
              <a:buSzPts val="1200"/>
              <a:buFont typeface="Times New Roman"/>
              <a:buNone/>
            </a:pPr>
            <a:r>
              <a:rPr lang="en" sz="1200" b="1" i="0" u="none" strike="noStrike" cap="none">
                <a:solidFill>
                  <a:srgbClr val="0070C0"/>
                </a:solidFill>
                <a:latin typeface="Times New Roman"/>
                <a:ea typeface="Times New Roman"/>
                <a:cs typeface="Times New Roman"/>
                <a:sym typeface="Times New Roman"/>
              </a:rPr>
              <a:t>1</a:t>
            </a:r>
            <a:endParaRPr sz="1200" b="0" i="0" u="none" strike="noStrike" cap="none">
              <a:solidFill>
                <a:srgbClr val="0070C0"/>
              </a:solidFill>
              <a:latin typeface="Times New Roman"/>
              <a:ea typeface="Times New Roman"/>
              <a:cs typeface="Times New Roman"/>
              <a:sym typeface="Times New Roman"/>
            </a:endParaRPr>
          </a:p>
        </p:txBody>
      </p:sp>
      <p:sp>
        <p:nvSpPr>
          <p:cNvPr id="682" name="Google Shape;682;p10"/>
          <p:cNvSpPr txBox="1">
            <a:spLocks noGrp="1"/>
          </p:cNvSpPr>
          <p:nvPr>
            <p:ph type="sldNum" idx="12"/>
          </p:nvPr>
        </p:nvSpPr>
        <p:spPr>
          <a:xfrm>
            <a:off x="6553080" y="4767390"/>
            <a:ext cx="2132640" cy="27297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Clr>
                <a:srgbClr val="0070C0"/>
              </a:buClr>
              <a:buSzPts val="1200"/>
              <a:buFont typeface="Times New Roman"/>
              <a:buNone/>
            </a:pPr>
            <a:fld id="{00000000-1234-1234-1234-123412341234}" type="slidenum">
              <a:rPr lang="en" sz="1200" b="1" i="0" u="none" strike="noStrike" cap="none">
                <a:solidFill>
                  <a:srgbClr val="0070C0"/>
                </a:solidFill>
                <a:latin typeface="Times New Roman"/>
                <a:ea typeface="Times New Roman"/>
                <a:cs typeface="Times New Roman"/>
                <a:sym typeface="Times New Roman"/>
              </a:rPr>
              <a:t>9</a:t>
            </a:fld>
            <a:endParaRPr sz="1200" b="0" i="0" u="none" strike="noStrike" cap="none">
              <a:solidFill>
                <a:srgbClr val="0070C0"/>
              </a:solidFill>
              <a:latin typeface="Times New Roman"/>
              <a:ea typeface="Times New Roman"/>
              <a:cs typeface="Times New Roman"/>
              <a:sym typeface="Times New Roman"/>
            </a:endParaRPr>
          </a:p>
        </p:txBody>
      </p:sp>
      <p:pic>
        <p:nvPicPr>
          <p:cNvPr id="683" name="Google Shape;683;p10"/>
          <p:cNvPicPr preferRelativeResize="0"/>
          <p:nvPr/>
        </p:nvPicPr>
        <p:blipFill>
          <a:blip r:embed="rId7">
            <a:alphaModFix/>
          </a:blip>
          <a:stretch>
            <a:fillRect/>
          </a:stretch>
        </p:blipFill>
        <p:spPr>
          <a:xfrm>
            <a:off x="2603500" y="746700"/>
            <a:ext cx="3315250" cy="1825050"/>
          </a:xfrm>
          <a:prstGeom prst="rect">
            <a:avLst/>
          </a:prstGeom>
          <a:noFill/>
          <a:ln>
            <a:noFill/>
          </a:ln>
        </p:spPr>
      </p:pic>
      <p:pic>
        <p:nvPicPr>
          <p:cNvPr id="684" name="Google Shape;684;p10"/>
          <p:cNvPicPr preferRelativeResize="0"/>
          <p:nvPr/>
        </p:nvPicPr>
        <p:blipFill>
          <a:blip r:embed="rId8">
            <a:alphaModFix/>
          </a:blip>
          <a:stretch>
            <a:fillRect/>
          </a:stretch>
        </p:blipFill>
        <p:spPr>
          <a:xfrm>
            <a:off x="3191663" y="3104988"/>
            <a:ext cx="2543175" cy="1800225"/>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871</Words>
  <Application>Microsoft Office PowerPoint</Application>
  <PresentationFormat>On-screen Show (16:9)</PresentationFormat>
  <Paragraphs>113</Paragraphs>
  <Slides>23</Slides>
  <Notes>23</Notes>
  <HiddenSlides>0</HiddenSlides>
  <MMClips>0</MMClips>
  <ScaleCrop>false</ScaleCrop>
  <HeadingPairs>
    <vt:vector size="6" baseType="variant">
      <vt:variant>
        <vt:lpstr>Fonts Used</vt:lpstr>
      </vt:variant>
      <vt:variant>
        <vt:i4>4</vt:i4>
      </vt:variant>
      <vt:variant>
        <vt:lpstr>Theme</vt:lpstr>
      </vt:variant>
      <vt:variant>
        <vt:i4>6</vt:i4>
      </vt:variant>
      <vt:variant>
        <vt:lpstr>Slide Titles</vt:lpstr>
      </vt:variant>
      <vt:variant>
        <vt:i4>23</vt:i4>
      </vt:variant>
    </vt:vector>
  </HeadingPairs>
  <TitlesOfParts>
    <vt:vector size="33" baseType="lpstr">
      <vt:lpstr>Arial</vt:lpstr>
      <vt:lpstr>Calibri</vt:lpstr>
      <vt:lpstr>Noto Sans Symbols</vt:lpstr>
      <vt:lpstr>Times New Roman</vt:lpstr>
      <vt:lpstr>Office Theme</vt:lpstr>
      <vt:lpstr>Office Theme</vt:lpstr>
      <vt:lpstr>Office Theme</vt:lpstr>
      <vt:lpstr>Office Theme</vt:lpstr>
      <vt:lpstr>Office Theme</vt:lpstr>
      <vt:lpstr>Office Theme</vt:lpstr>
      <vt:lpstr>PowerPoint Presentation</vt:lpstr>
      <vt:lpstr>PowerPoint Presentation</vt:lpstr>
      <vt:lpstr>PowerPoint Presentation</vt:lpstr>
      <vt:lpstr>Problem Statement</vt:lpstr>
      <vt:lpstr>PowerPoint Presentation</vt:lpstr>
      <vt:lpstr>Proposed Design</vt:lpstr>
      <vt:lpstr>PowerPoint Presentation</vt:lpstr>
      <vt:lpstr>Proposed Design</vt:lpstr>
      <vt:lpstr>Technical details</vt:lpstr>
      <vt:lpstr>Code Snippets</vt:lpstr>
      <vt:lpstr>Code Snippets</vt:lpstr>
      <vt:lpstr>Code Snippets</vt:lpstr>
      <vt:lpstr>Code Snippets</vt:lpstr>
      <vt:lpstr>Code Snippets</vt:lpstr>
      <vt:lpstr>Code Snippets</vt:lpstr>
      <vt:lpstr>Code Snippets</vt:lpstr>
      <vt:lpstr>PowerPoint Presentation</vt:lpstr>
      <vt:lpstr>PowerPoint Presentation</vt:lpstr>
      <vt:lpstr>PowerPoint Presentation</vt:lpstr>
      <vt:lpstr>PowerPoint Presentation</vt:lpstr>
      <vt:lpstr>Project GitHub Link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Hardik Jain</dc:creator>
  <cp:lastModifiedBy>Hardik Jain</cp:lastModifiedBy>
  <cp:revision>1</cp:revision>
  <dcterms:modified xsi:type="dcterms:W3CDTF">2025-03-05T09:57:47Z</dcterms:modified>
</cp:coreProperties>
</file>